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39"/>
  </p:notesMasterIdLst>
  <p:sldIdLst>
    <p:sldId id="256" r:id="rId2"/>
    <p:sldId id="377" r:id="rId3"/>
    <p:sldId id="294" r:id="rId4"/>
    <p:sldId id="379" r:id="rId5"/>
    <p:sldId id="297" r:id="rId6"/>
    <p:sldId id="299" r:id="rId7"/>
    <p:sldId id="384" r:id="rId8"/>
    <p:sldId id="385" r:id="rId9"/>
    <p:sldId id="345" r:id="rId10"/>
    <p:sldId id="386" r:id="rId11"/>
    <p:sldId id="319" r:id="rId12"/>
    <p:sldId id="324" r:id="rId13"/>
    <p:sldId id="376" r:id="rId14"/>
    <p:sldId id="343" r:id="rId15"/>
    <p:sldId id="354" r:id="rId16"/>
    <p:sldId id="355" r:id="rId17"/>
    <p:sldId id="356" r:id="rId18"/>
    <p:sldId id="357" r:id="rId19"/>
    <p:sldId id="338" r:id="rId20"/>
    <p:sldId id="458" r:id="rId21"/>
    <p:sldId id="457" r:id="rId22"/>
    <p:sldId id="459" r:id="rId23"/>
    <p:sldId id="387" r:id="rId24"/>
    <p:sldId id="456" r:id="rId25"/>
    <p:sldId id="432" r:id="rId26"/>
    <p:sldId id="415" r:id="rId27"/>
    <p:sldId id="416" r:id="rId28"/>
    <p:sldId id="282" r:id="rId29"/>
    <p:sldId id="417" r:id="rId30"/>
    <p:sldId id="418" r:id="rId31"/>
    <p:sldId id="434" r:id="rId32"/>
    <p:sldId id="433" r:id="rId33"/>
    <p:sldId id="388" r:id="rId34"/>
    <p:sldId id="348" r:id="rId35"/>
    <p:sldId id="349" r:id="rId36"/>
    <p:sldId id="350" r:id="rId37"/>
    <p:sldId id="352" r:id="rId38"/>
  </p:sldIdLst>
  <p:sldSz cx="9144000" cy="5143500" type="screen16x9"/>
  <p:notesSz cx="6858000" cy="9144000"/>
  <p:embeddedFontLst>
    <p:embeddedFont>
      <p:font typeface="源泉圓體 TTF Bold" panose="02020500000000000000" charset="-120"/>
      <p:bold r:id="rId40"/>
    </p:embeddedFont>
    <p:embeddedFont>
      <p:font typeface="源泉圓體 TTF Heavy" panose="02020500000000000000" charset="-12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ira Sans Extra Condensed" panose="020B0503050000020004" pitchFamily="34" charset="0"/>
      <p:regular r:id="rId46"/>
      <p:bold r:id="rId47"/>
      <p:italic r:id="rId48"/>
      <p:boldItalic r:id="rId49"/>
    </p:embeddedFont>
    <p:embeddedFont>
      <p:font typeface="Fira Sans Extra Condensed Medium" panose="02020500000000000000" charset="0"/>
      <p:regular r:id="rId50"/>
      <p:bold r:id="rId51"/>
      <p:italic r:id="rId52"/>
      <p:boldItalic r:id="rId53"/>
    </p:embeddedFont>
    <p:embeddedFont>
      <p:font typeface="Fira Sans Extra Condensed SemiBold" panose="02020500000000000000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源泉圓體 R" panose="020B0500000000000000" pitchFamily="34" charset="-12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8" pos="5012" userDrawn="1">
          <p15:clr>
            <a:srgbClr val="9AA0A6"/>
          </p15:clr>
        </p15:guide>
        <p15:guide id="17" pos="2880" userDrawn="1">
          <p15:clr>
            <a:srgbClr val="9AA0A6"/>
          </p15:clr>
        </p15:guide>
        <p15:guide id="18" orient="horz" pos="1076" userDrawn="1">
          <p15:clr>
            <a:srgbClr val="A4A3A4"/>
          </p15:clr>
        </p15:guide>
        <p15:guide id="19" orient="horz" pos="2391" userDrawn="1">
          <p15:clr>
            <a:srgbClr val="A4A3A4"/>
          </p15:clr>
        </p15:guide>
        <p15:guide id="20" pos="86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5DEB3"/>
    <a:srgbClr val="FDF5E6"/>
    <a:srgbClr val="F19B61"/>
    <a:srgbClr val="EF6C6A"/>
    <a:srgbClr val="F4B183"/>
    <a:srgbClr val="FDC3B2"/>
    <a:srgbClr val="E6E6E6"/>
    <a:srgbClr val="345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C5649E-B6DF-48DD-B737-5314E243A1CC}">
  <a:tblStyle styleId="{81C5649E-B6DF-48DD-B737-5314E243A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54444" autoAdjust="0"/>
  </p:normalViewPr>
  <p:slideViewPr>
    <p:cSldViewPr snapToGrid="0">
      <p:cViewPr varScale="1">
        <p:scale>
          <a:sx n="54" d="100"/>
          <a:sy n="54" d="100"/>
        </p:scale>
        <p:origin x="2534" y="48"/>
      </p:cViewPr>
      <p:guideLst>
        <p:guide pos="5012"/>
        <p:guide pos="2880"/>
        <p:guide orient="horz" pos="1076"/>
        <p:guide orient="horz" pos="2391"/>
        <p:guide pos="8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fe17150e2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fe17150e2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大家好，我們是第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組，組員有</a:t>
            </a:r>
            <a:r>
              <a:rPr lang="en-US" altLang="zh-TW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B074020012 </a:t>
            </a:r>
            <a:r>
              <a:rPr lang="zh-TW" altLang="en-US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陳柏言、</a:t>
            </a:r>
            <a:r>
              <a:rPr lang="en-US" altLang="zh-TW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B074020043</a:t>
            </a:r>
            <a:r>
              <a:rPr lang="zh-TW" altLang="en-US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楊佳真、</a:t>
            </a:r>
            <a:r>
              <a:rPr lang="en-US" altLang="zh-TW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B074020055 </a:t>
            </a:r>
            <a:r>
              <a:rPr lang="zh-TW" altLang="en-US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余任濤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期末報告想帶著大家進行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covid-19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的確診預測分析</a:t>
            </a:r>
            <a:br>
              <a:rPr lang="zh-TW" altLang="en-US" dirty="0"/>
            </a:b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接下來進行分類預測</a:t>
            </a:r>
          </a:p>
        </p:txBody>
      </p:sp>
    </p:spTree>
    <p:extLst>
      <p:ext uri="{BB962C8B-B14F-4D97-AF65-F5344CB8AC3E}">
        <p14:creationId xmlns:p14="http://schemas.microsoft.com/office/powerpoint/2010/main" val="228927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c862a27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c862a279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這是不平衡資料的處理流程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正確的不平衡資料處理流程是 </a:t>
            </a:r>
            <a:r>
              <a:rPr lang="en-US" altLang="zh-TW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 </a:t>
            </a:r>
            <a:r>
              <a:rPr lang="zh-TW" altLang="en-US" dirty="0"/>
              <a:t>先將資料切割成訓練集與測試集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如果先採樣再去切分，測試集很可能會偏離了原本的資料樣貌，導致模型學習到一堆雜訊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 </a:t>
            </a:r>
            <a:r>
              <a:rPr lang="zh-TW" altLang="en-US" dirty="0"/>
              <a:t>檢查數據，看正負樣本是否不平均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 </a:t>
            </a:r>
            <a:r>
              <a:rPr lang="zh-TW" altLang="en-US" dirty="0"/>
              <a:t>透過</a:t>
            </a:r>
            <a:r>
              <a:rPr lang="en-US" altLang="zh-TW" dirty="0"/>
              <a:t>Over </a:t>
            </a:r>
            <a:r>
              <a:rPr lang="zh-TW" altLang="en-US" dirty="0"/>
              <a:t>或 </a:t>
            </a:r>
            <a:r>
              <a:rPr lang="en-US" altLang="zh-TW" dirty="0"/>
              <a:t>Under sampling</a:t>
            </a:r>
            <a:r>
              <a:rPr lang="zh-TW" altLang="en-US" dirty="0"/>
              <a:t>，重新抽樣訓練集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</a:t>
            </a:r>
            <a:r>
              <a:rPr lang="en-US" altLang="zh-TW" dirty="0"/>
              <a:t>. </a:t>
            </a:r>
            <a:r>
              <a:rPr lang="zh-TW" altLang="en-US" dirty="0"/>
              <a:t>建立模型，並透過交叉驗證控制 過擬合程度</a:t>
            </a:r>
            <a:endParaRPr lang="en-US" altLang="zh-TW" strike="sng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----------</a:t>
            </a:r>
            <a:r>
              <a:rPr lang="zh-TW" altLang="en-US" b="1" dirty="0"/>
              <a:t>有幾個值得注意的點 </a:t>
            </a:r>
            <a:r>
              <a:rPr lang="en-US" altLang="zh-TW" b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應該先切分測試、訓練集，再針對訓練集去過採樣或欠採樣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這是因為重新採樣的目標是要讓模型產生鑑別度，而不是讓模型學習到錯誤的樣本，如果你先採樣再去切分，很有可能你的測試集以及偏離了原本的資料樣貌，導致該模型學習到一堆雜訊</a:t>
            </a:r>
            <a:r>
              <a:rPr lang="en-US" altLang="zh-TW" dirty="0"/>
              <a:t>(</a:t>
            </a:r>
            <a:r>
              <a:rPr lang="zh-TW" altLang="en-US" dirty="0"/>
              <a:t>無論操作何種方式解決資料不平衡，請務必先進行資料分割，將訓練以及測試資料集分開，避免產生污染測試資料集的問題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要透過交叉驗證去控制過擬合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因在於不管用哪種採樣方式，幾乎都會增大過擬合程度，尤其是在樣本數少，又做欠採樣的情況下，可能模型雖然區分出來了，但是因為欠採樣後多數樣本過少等等問題，造成模型只側重學習某部分的樣本，無法反映全局情況，此時交叉驗證甚至建立多個模型去做集成都會是好的方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觀察少數樣本與多數樣本分布情形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文舉的例子是因為少數樣本與多數樣本看上去還能分離，實際運行很有可能碰到完全分不開的例子，少數樣本雜亂地散落在多數樣本之間，此時就不要考慮太多採樣問題，反倒可以優先評估是否資料本身的分佈有問題，像是一開始回收數據錯誤，或是樣本並非歐幾里得分布等等的情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79139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所以我們把資料集先拆成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80%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訓練集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 20%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測試集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62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r>
              <a:rPr lang="zh-TW" altLang="en-US" dirty="0"/>
              <a:t>並且將二元類別轉換成數值型態</a:t>
            </a:r>
          </a:p>
          <a:p>
            <a:pPr marL="61595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89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接下來進行資料平衡做法的比較，</a:t>
            </a:r>
          </a:p>
          <a:p>
            <a:pPr marL="158750" indent="0">
              <a:buNone/>
            </a:pPr>
            <a:r>
              <a:rPr lang="zh-TW" altLang="en-US" dirty="0"/>
              <a:t>分別為單純使用 </a:t>
            </a:r>
            <a:r>
              <a:rPr lang="en-US" altLang="zh-TW" dirty="0" err="1"/>
              <a:t>OverSampling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SMOTE </a:t>
            </a:r>
            <a:r>
              <a:rPr lang="zh-TW" altLang="en-US" dirty="0"/>
              <a:t>做法、單純使用 </a:t>
            </a:r>
            <a:r>
              <a:rPr lang="en-US" altLang="zh-TW" dirty="0" err="1"/>
              <a:t>UnderSampling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sz="11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 </a:t>
            </a:r>
            <a:r>
              <a:rPr lang="en-US" altLang="zh-TW" sz="1100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Undersampling</a:t>
            </a:r>
            <a:r>
              <a:rPr lang="en-US" altLang="zh-TW" dirty="0"/>
              <a:t> </a:t>
            </a:r>
            <a:r>
              <a:rPr lang="zh-TW" altLang="en-US" dirty="0"/>
              <a:t>做法，</a:t>
            </a:r>
          </a:p>
          <a:p>
            <a:pPr marL="158750" indent="0">
              <a:buNone/>
            </a:pPr>
            <a:r>
              <a:rPr lang="zh-TW" altLang="en-US" dirty="0"/>
              <a:t>和結合兩者的做法，然後搭配 </a:t>
            </a:r>
            <a:r>
              <a:rPr lang="en-US" altLang="zh-TW" dirty="0"/>
              <a:t>DT</a:t>
            </a:r>
            <a:r>
              <a:rPr lang="zh-TW" altLang="en-US" dirty="0"/>
              <a:t>、</a:t>
            </a:r>
            <a:r>
              <a:rPr lang="en-US" altLang="zh-TW" dirty="0"/>
              <a:t>Random Forest</a:t>
            </a:r>
            <a:r>
              <a:rPr lang="zh-TW" altLang="en-US" dirty="0"/>
              <a:t>、</a:t>
            </a:r>
            <a:r>
              <a:rPr lang="en-US" altLang="zh-TW" dirty="0"/>
              <a:t>AdaBoost </a:t>
            </a:r>
            <a:r>
              <a:rPr lang="zh-TW" altLang="en-US" dirty="0"/>
              <a:t>跟 </a:t>
            </a:r>
            <a:r>
              <a:rPr lang="en-US" altLang="zh-TW" dirty="0"/>
              <a:t>Logistic </a:t>
            </a:r>
            <a:r>
              <a:rPr lang="zh-TW" altLang="en-US" dirty="0"/>
              <a:t>進行測試</a:t>
            </a:r>
          </a:p>
        </p:txBody>
      </p:sp>
    </p:spTree>
    <p:extLst>
      <p:ext uri="{BB962C8B-B14F-4D97-AF65-F5344CB8AC3E}">
        <p14:creationId xmlns:p14="http://schemas.microsoft.com/office/powerpoint/2010/main" val="105664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以 </a:t>
            </a:r>
            <a:r>
              <a:rPr lang="en-US" altLang="zh-TW" dirty="0"/>
              <a:t>DT </a:t>
            </a:r>
            <a:r>
              <a:rPr lang="zh-TW" altLang="en-US" dirty="0"/>
              <a:t>的分類結果來看，</a:t>
            </a:r>
            <a:r>
              <a:rPr lang="en-US" altLang="zh-TW" dirty="0"/>
              <a:t>SMOTE </a:t>
            </a:r>
            <a:r>
              <a:rPr lang="zh-TW" altLang="en-US" dirty="0"/>
              <a:t>的分類效果比較好，</a:t>
            </a:r>
            <a:r>
              <a:rPr lang="en-US" altLang="zh-TW" dirty="0"/>
              <a:t>accuracy</a:t>
            </a:r>
            <a:r>
              <a:rPr lang="zh-TW" altLang="en-US" dirty="0"/>
              <a:t>與 </a:t>
            </a:r>
            <a:r>
              <a:rPr lang="en-US" altLang="zh-TW" dirty="0"/>
              <a:t>F1 </a:t>
            </a:r>
            <a:r>
              <a:rPr lang="zh-TW" altLang="en-US" dirty="0"/>
              <a:t>都比較高，</a:t>
            </a:r>
          </a:p>
        </p:txBody>
      </p:sp>
    </p:spTree>
    <p:extLst>
      <p:ext uri="{BB962C8B-B14F-4D97-AF65-F5344CB8AC3E}">
        <p14:creationId xmlns:p14="http://schemas.microsoft.com/office/powerpoint/2010/main" val="82733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以 </a:t>
            </a:r>
            <a:r>
              <a:rPr lang="en-US" altLang="zh-TW" sz="11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Random Forest</a:t>
            </a:r>
            <a:r>
              <a:rPr lang="en-US" altLang="zh-TW" dirty="0"/>
              <a:t> </a:t>
            </a:r>
            <a:r>
              <a:rPr lang="zh-TW" altLang="en-US" dirty="0"/>
              <a:t>的分類結果來看，也是 </a:t>
            </a:r>
            <a:r>
              <a:rPr lang="en-US" altLang="zh-TW" dirty="0"/>
              <a:t>SMOTE </a:t>
            </a:r>
            <a:r>
              <a:rPr lang="zh-TW" altLang="en-US" dirty="0"/>
              <a:t>的分類效果比較好，</a:t>
            </a:r>
            <a:r>
              <a:rPr lang="en-US" altLang="zh-TW" dirty="0"/>
              <a:t>accuracy</a:t>
            </a:r>
            <a:r>
              <a:rPr lang="zh-TW" altLang="en-US" dirty="0"/>
              <a:t>與 </a:t>
            </a:r>
            <a:r>
              <a:rPr lang="en-US" altLang="zh-TW" dirty="0"/>
              <a:t>F1 </a:t>
            </a:r>
            <a:r>
              <a:rPr lang="zh-TW" altLang="en-US" dirty="0"/>
              <a:t>都比較高</a:t>
            </a:r>
          </a:p>
        </p:txBody>
      </p:sp>
    </p:spTree>
    <p:extLst>
      <p:ext uri="{BB962C8B-B14F-4D97-AF65-F5344CB8AC3E}">
        <p14:creationId xmlns:p14="http://schemas.microsoft.com/office/powerpoint/2010/main" val="354717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以 </a:t>
            </a:r>
            <a:r>
              <a:rPr lang="en-US" altLang="zh-TW" sz="11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AdaBoost</a:t>
            </a:r>
            <a:r>
              <a:rPr lang="zh-TW" altLang="en-US" sz="11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zh-TW" altLang="en-US" dirty="0"/>
              <a:t>的分類結果來看，也是 </a:t>
            </a:r>
            <a:r>
              <a:rPr lang="en-US" altLang="zh-TW" dirty="0"/>
              <a:t>SMOTE </a:t>
            </a:r>
            <a:r>
              <a:rPr lang="zh-TW" altLang="en-US" dirty="0"/>
              <a:t>的分類效果比較好，</a:t>
            </a:r>
            <a:r>
              <a:rPr lang="en-US" altLang="zh-TW" dirty="0"/>
              <a:t>accuracy</a:t>
            </a:r>
            <a:r>
              <a:rPr lang="zh-TW" altLang="en-US" dirty="0"/>
              <a:t>與 </a:t>
            </a:r>
            <a:r>
              <a:rPr lang="en-US" altLang="zh-TW" dirty="0"/>
              <a:t>F1 </a:t>
            </a:r>
            <a:r>
              <a:rPr lang="zh-TW" altLang="en-US" dirty="0"/>
              <a:t>都比較高</a:t>
            </a:r>
          </a:p>
        </p:txBody>
      </p:sp>
    </p:spTree>
    <p:extLst>
      <p:ext uri="{BB962C8B-B14F-4D97-AF65-F5344CB8AC3E}">
        <p14:creationId xmlns:p14="http://schemas.microsoft.com/office/powerpoint/2010/main" val="229356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以 </a:t>
            </a:r>
            <a:r>
              <a:rPr lang="en-US" altLang="zh-TW" sz="11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Logistic Regression</a:t>
            </a:r>
            <a:r>
              <a:rPr lang="zh-TW" altLang="en-US" sz="11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zh-TW" altLang="en-US" dirty="0"/>
              <a:t>的分類結果來看，依然還是 </a:t>
            </a:r>
            <a:r>
              <a:rPr lang="en-US" altLang="zh-TW" dirty="0"/>
              <a:t>SMOTE </a:t>
            </a:r>
            <a:r>
              <a:rPr lang="zh-TW" altLang="en-US" dirty="0"/>
              <a:t>的分類效果比較好，</a:t>
            </a:r>
            <a:r>
              <a:rPr lang="en-US" altLang="zh-TW" dirty="0"/>
              <a:t>accuracy</a:t>
            </a:r>
            <a:r>
              <a:rPr lang="zh-TW" altLang="en-US" dirty="0"/>
              <a:t>與 </a:t>
            </a:r>
            <a:r>
              <a:rPr lang="en-US" altLang="zh-TW" dirty="0"/>
              <a:t>F1 </a:t>
            </a:r>
            <a:r>
              <a:rPr lang="zh-TW" altLang="en-US" dirty="0"/>
              <a:t>都比較高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所以從以上測試的結果來看，資料平衡做法會影響演算法的分類效果，其中以 </a:t>
            </a:r>
            <a:r>
              <a:rPr lang="en-US" altLang="zh-TW" b="1" dirty="0"/>
              <a:t>SMOTE </a:t>
            </a:r>
            <a:r>
              <a:rPr lang="zh-TW" altLang="en-US" b="1" dirty="0"/>
              <a:t>的分類效果比較好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因此在後面測試中，我們會使用 </a:t>
            </a:r>
            <a:r>
              <a:rPr lang="en-US" altLang="zh-TW" b="1" dirty="0"/>
              <a:t>SMOTE </a:t>
            </a:r>
            <a:r>
              <a:rPr lang="zh-TW" altLang="en-US" b="1" dirty="0"/>
              <a:t>作為資料平衡處理的做法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6276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除了測試資料不平衡的處理對分類演算法表現的影響外，我們也好奇特徵選擇會不會影響分類的效果，</a:t>
            </a:r>
          </a:p>
          <a:p>
            <a:pPr marL="158750" indent="0">
              <a:buNone/>
            </a:pPr>
            <a:r>
              <a:rPr lang="zh-TW" altLang="en-US" dirty="0"/>
              <a:t>因此我們針對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訓練集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zh-TW" altLang="en-US" dirty="0"/>
              <a:t>，計算每個屬性與類別標籤的相關係數</a:t>
            </a:r>
          </a:p>
        </p:txBody>
      </p:sp>
    </p:spTree>
    <p:extLst>
      <p:ext uri="{BB962C8B-B14F-4D97-AF65-F5344CB8AC3E}">
        <p14:creationId xmlns:p14="http://schemas.microsoft.com/office/powerpoint/2010/main" val="279771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625313530_1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625313530_1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我們會分成資料集介紹、分類預測、分群分析、結論分析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個部分做說明</a:t>
            </a:r>
            <a:endParaRPr lang="zh-TW" altLang="en-US" b="0" dirty="0">
              <a:effectLst/>
            </a:endParaRPr>
          </a:p>
          <a:p>
            <a:pPr marL="158750" indent="0">
              <a:buNone/>
            </a:pP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817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接著我們根據相關係數，持續移除相關性排序較低的屬性進行測試，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可以看到屬性不斷刪減後，準確率與 </a:t>
            </a:r>
            <a:r>
              <a:rPr lang="en-US" altLang="zh-TW" dirty="0"/>
              <a:t>F1 </a:t>
            </a:r>
            <a:r>
              <a:rPr lang="zh-TW" altLang="en-US" dirty="0"/>
              <a:t>分數有所下降</a:t>
            </a:r>
          </a:p>
        </p:txBody>
      </p:sp>
    </p:spTree>
    <p:extLst>
      <p:ext uri="{BB962C8B-B14F-4D97-AF65-F5344CB8AC3E}">
        <p14:creationId xmlns:p14="http://schemas.microsoft.com/office/powerpoint/2010/main" val="3413969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另外，我們也根據相關係數，持續增加相關性排序較高的屬性進行測試，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可以看到屬性不斷增加後，準確率與 </a:t>
            </a:r>
            <a:r>
              <a:rPr lang="en-US" altLang="zh-TW" dirty="0"/>
              <a:t>F1 </a:t>
            </a:r>
            <a:r>
              <a:rPr lang="zh-TW" altLang="en-US" dirty="0"/>
              <a:t>分數有所提升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所以綜合兩種特徵選擇測試方法來看，使用全部屬性的分類效果較好</a:t>
            </a:r>
          </a:p>
        </p:txBody>
      </p:sp>
    </p:spTree>
    <p:extLst>
      <p:ext uri="{BB962C8B-B14F-4D97-AF65-F5344CB8AC3E}">
        <p14:creationId xmlns:p14="http://schemas.microsoft.com/office/powerpoint/2010/main" val="48949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最後，我們將在訓練集上表現較佳的前處理及模型套用在測試集上，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在訓練資料集上使用 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，並使用全部屬性搭配 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RF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AdaBoost 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演算法進行測試資料集預測</a:t>
            </a:r>
            <a:endParaRPr lang="en-US" altLang="zh-TW" sz="1100" dirty="0">
              <a:solidFill>
                <a:schemeClr val="accent1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58750" indent="0">
              <a:buNone/>
            </a:pPr>
            <a:r>
              <a:rPr lang="zh-TW" altLang="en-US" dirty="0"/>
              <a:t>可以看到進行預測後，準確率高達 </a:t>
            </a:r>
            <a:r>
              <a:rPr lang="en-US" altLang="zh-TW" dirty="0"/>
              <a:t>98.5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  <a:r>
              <a:rPr lang="zh-TW" altLang="en-US" dirty="0"/>
              <a:t>，</a:t>
            </a:r>
            <a:r>
              <a:rPr lang="en-US" altLang="zh-TW" dirty="0"/>
              <a:t>F1</a:t>
            </a:r>
            <a:r>
              <a:rPr lang="zh-TW" altLang="en-US" dirty="0"/>
              <a:t> 分數高達 </a:t>
            </a:r>
            <a:r>
              <a:rPr lang="en-US" altLang="zh-TW" dirty="0"/>
              <a:t>0.99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72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接下來，我們會透過分群分析來探討高準確率背後的原因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20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17538171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17538171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而我們會根據分群操作流程進行分群分析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995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首先是決定分群目的，</a:t>
            </a:r>
            <a:endParaRPr lang="en-US" altLang="zh-TW" sz="11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這次分群的目的是要分析與解釋資料集的資料分布</a:t>
            </a:r>
            <a:endParaRPr lang="en-US" altLang="zh-TW" sz="11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並在分群結果中，進一步挖掘分類準確率很高的原因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sz="1100" dirty="0">
              <a:solidFill>
                <a:schemeClr val="bg1"/>
              </a:solidFill>
            </a:endParaRPr>
          </a:p>
          <a:p>
            <a:pPr marL="158750" indent="0" algn="l">
              <a:buNone/>
            </a:pPr>
            <a:endParaRPr lang="zh-TW" altLang="en-US" sz="1100" dirty="0">
              <a:solidFill>
                <a:schemeClr val="accent1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367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於前處理步驟，我們將欄位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值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Yes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No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轉換成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1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0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，並進行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SMOTE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資料不平衡處理，以模擬分類時經過平衡處理的資料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59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接下來是決定分析欄位，在此移除只有單一值的 </a:t>
            </a:r>
            <a:r>
              <a:rPr lang="en-US" altLang="zh-TW" dirty="0"/>
              <a:t>Wearing Mask</a:t>
            </a:r>
            <a:r>
              <a:rPr lang="zh-TW" altLang="en-US" dirty="0"/>
              <a:t>、</a:t>
            </a:r>
            <a:r>
              <a:rPr lang="en-US" altLang="zh-TW" dirty="0"/>
              <a:t>Sanitization from market</a:t>
            </a:r>
            <a:r>
              <a:rPr lang="zh-TW" altLang="en-US" dirty="0"/>
              <a:t> 欄位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5384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這是資料處理後的結果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FEE85-C89B-403F-88A8-96204A55017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806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接下來，我們使用 </a:t>
            </a:r>
            <a:r>
              <a:rPr lang="en-US" altLang="zh-TW" dirty="0" err="1"/>
              <a:t>Kmeans</a:t>
            </a:r>
            <a:r>
              <a:rPr lang="zh-TW" altLang="en-US" dirty="0"/>
              <a:t> 分群演算法，進行 </a:t>
            </a:r>
            <a:r>
              <a:rPr lang="en-US" altLang="zh-TW" dirty="0"/>
              <a:t>elbow method (Distortion)</a:t>
            </a:r>
            <a:r>
              <a:rPr lang="zh-TW" altLang="en-US" dirty="0"/>
              <a:t>，並計算不同分群數的 </a:t>
            </a:r>
            <a:r>
              <a:rPr lang="en-US" altLang="zh-TW" dirty="0"/>
              <a:t>silhouette score (</a:t>
            </a:r>
            <a:r>
              <a:rPr lang="zh-TW" altLang="en-US" dirty="0"/>
              <a:t>輪廓係數</a:t>
            </a:r>
            <a:r>
              <a:rPr lang="en-US" altLang="zh-TW" dirty="0"/>
              <a:t>)</a:t>
            </a:r>
            <a:r>
              <a:rPr lang="zh-TW" altLang="en-US" dirty="0"/>
              <a:t>，以找出合適的分群數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由於分群數為 </a:t>
            </a:r>
            <a:r>
              <a:rPr lang="en-US" altLang="zh-TW" dirty="0"/>
              <a:t>2</a:t>
            </a:r>
            <a:r>
              <a:rPr lang="zh-TW" altLang="en-US" dirty="0"/>
              <a:t> 群時，</a:t>
            </a:r>
            <a:r>
              <a:rPr lang="en-US" altLang="zh-TW" dirty="0"/>
              <a:t>Elbow method </a:t>
            </a:r>
            <a:r>
              <a:rPr lang="zh-TW" altLang="en-US" dirty="0"/>
              <a:t>有趨緩點，且輪廓係數最高，因此挑選 </a:t>
            </a:r>
            <a:r>
              <a:rPr lang="en-US" altLang="zh-TW" dirty="0"/>
              <a:t>2 </a:t>
            </a:r>
            <a:r>
              <a:rPr lang="zh-TW" altLang="en-US" dirty="0"/>
              <a:t>群</a:t>
            </a:r>
            <a:r>
              <a:rPr lang="zh-TW" altLang="en-US"/>
              <a:t>作為合適的分</a:t>
            </a:r>
            <a:r>
              <a:rPr lang="zh-TW" altLang="en-US" dirty="0"/>
              <a:t>群數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272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17538171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17538171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接下來，我們會以這個操作流程進行資料處理</a:t>
            </a:r>
          </a:p>
        </p:txBody>
      </p:sp>
    </p:spTree>
    <p:extLst>
      <p:ext uri="{BB962C8B-B14F-4D97-AF65-F5344CB8AC3E}">
        <p14:creationId xmlns:p14="http://schemas.microsoft.com/office/powerpoint/2010/main" val="1780733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接著將分群數設定為 </a:t>
            </a:r>
            <a:r>
              <a:rPr lang="en-US" altLang="zh-TW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2</a:t>
            </a: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群，進行 </a:t>
            </a:r>
            <a:r>
              <a:rPr lang="en-US" altLang="zh-TW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KMEANS</a:t>
            </a: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分群後可以發現</a:t>
            </a:r>
            <a:endParaRPr lang="en-US" altLang="zh-TW" sz="1200" b="0" i="0" u="none" strike="noStrike" kern="1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u="none" strike="noStrike" kern="1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第</a:t>
            </a: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0</a:t>
            </a: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zh-TW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群</a:t>
            </a:r>
            <a:r>
              <a:rPr lang="zh-TW" altLang="en-US" sz="12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為確診群</a:t>
            </a:r>
            <a:endParaRPr lang="en-US" altLang="zh-TW" sz="1200" b="0" i="0" u="none" strike="noStrike" kern="1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algn="just">
              <a:spcAft>
                <a:spcPts val="1200"/>
              </a:spcAft>
            </a:pPr>
            <a:endParaRPr lang="en-US" alt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這群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人幾乎是確診者，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有呼吸問題、發燒、乾咳、喉嚨痛等症狀，</a:t>
            </a:r>
            <a:endParaRPr lang="en-US" alt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且有一半左右的人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出國旅遊、與確診者接觸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、去過公共場所或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參與大型集會，</a:t>
            </a:r>
            <a:endParaRPr lang="en-US" alt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另外， </a:t>
            </a: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成多的人，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家人</a:t>
            </a:r>
            <a:r>
              <a:rPr lang="zh-TW" alt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在大眾場合工作。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2634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而</a:t>
            </a:r>
            <a:r>
              <a:rPr lang="zh-TW" altLang="zh-TW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第</a:t>
            </a:r>
            <a:r>
              <a:rPr lang="zh-TW" altLang="en-US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1</a:t>
            </a:r>
            <a:r>
              <a:rPr lang="zh-TW" altLang="en-US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zh-TW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群</a:t>
            </a:r>
            <a:r>
              <a:rPr lang="zh-TW" altLang="en-US" sz="1100" b="0" i="0" u="none" strike="noStrike" kern="1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為非確診群</a:t>
            </a:r>
            <a:endParaRPr lang="en-US" altLang="zh-TW" sz="1100" b="0" i="0" u="none" strike="noStrike" kern="1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這群人幾乎不是確診者，只有部分人有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呼吸問題、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發燒、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乾咳、喉嚨痛等症狀，</a:t>
            </a: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只有少部分人有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出國旅遊、與確診者接觸或參加大型集會，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 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成的人去過公共場所，</a:t>
            </a: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另外，僅有少部分人的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家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人有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在大眾場合工作。</a:t>
            </a: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848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結論：</a:t>
            </a: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從分群結果可以看出，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資料集的資料分布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有明顯差異，第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群幾乎是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確診者群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，而第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群幾乎是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非確診者群</a:t>
            </a:r>
            <a:endParaRPr lang="en-US" altLang="zh-TW" sz="11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對分類演算法而言，比較能找出特徵空間中資料的分割 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邊界，因此分類效果較好。</a:t>
            </a:r>
            <a:r>
              <a:rPr lang="en-US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另外，針對確診者</a:t>
            </a:r>
            <a:r>
              <a:rPr lang="zh-TW" altLang="zh-TW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，醫師可開立咳嗽、喉嚨痛、發燒等症狀的緩解藥物，並確認是否去過人數密集的地方，以及過去幾個禮拜的旅遊史。</a:t>
            </a:r>
            <a:endParaRPr lang="zh-TW" altLang="zh-TW" sz="11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014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經過以上的測試後，我們得出以下結論</a:t>
            </a:r>
          </a:p>
        </p:txBody>
      </p:sp>
    </p:spTree>
    <p:extLst>
      <p:ext uri="{BB962C8B-B14F-4D97-AF65-F5344CB8AC3E}">
        <p14:creationId xmlns:p14="http://schemas.microsoft.com/office/powerpoint/2010/main" val="3969100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首先是演算法表現差異，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在使用 </a:t>
            </a:r>
            <a:r>
              <a:rPr lang="en-US" altLang="zh-TW" dirty="0"/>
              <a:t>SMOTE </a:t>
            </a:r>
            <a:r>
              <a:rPr lang="zh-TW" altLang="en-US" dirty="0"/>
              <a:t>平衡資料，以及使用全部屬性的情況下，</a:t>
            </a:r>
            <a:endParaRPr lang="en-US" altLang="zh-TW" dirty="0"/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大多分類演算法的表現最好，而各分類演算法的分類效果大致上依序為 </a:t>
            </a:r>
            <a:r>
              <a:rPr lang="en-US" altLang="zh-TW" dirty="0"/>
              <a:t>AdaBoost = RF &gt;= DT &gt; Logistic</a:t>
            </a:r>
            <a:r>
              <a:rPr lang="zh-TW" altLang="en-US" dirty="0"/>
              <a:t>。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其中 </a:t>
            </a:r>
            <a:r>
              <a:rPr lang="en-US" altLang="zh-TW" dirty="0"/>
              <a:t>Tree-Based </a:t>
            </a:r>
            <a:r>
              <a:rPr lang="zh-TW" altLang="en-US" dirty="0"/>
              <a:t>的模型普遍表現較好，而 </a:t>
            </a:r>
            <a:r>
              <a:rPr lang="en-US" altLang="zh-TW" dirty="0"/>
              <a:t>Logistic </a:t>
            </a:r>
            <a:r>
              <a:rPr lang="zh-TW" altLang="en-US" dirty="0"/>
              <a:t>的表現較差，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我們認為背後原因可能與演算法的分類切割方式、及資料在特徵空間中的分布有關。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386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另外，透過這次專案，我們在測試過程中學到，</a:t>
            </a:r>
          </a:p>
          <a:p>
            <a:pPr marL="158750" indent="0">
              <a:buNone/>
            </a:pPr>
            <a:r>
              <a:rPr lang="zh-TW" altLang="en-US" dirty="0"/>
              <a:t>需要先觀察資料有無不平衡的狀況，尤其在二元分類的資料上，</a:t>
            </a:r>
          </a:p>
          <a:p>
            <a:pPr marL="158750" indent="0">
              <a:buNone/>
            </a:pPr>
            <a:r>
              <a:rPr lang="zh-TW" altLang="en-US" dirty="0"/>
              <a:t>如果 </a:t>
            </a:r>
            <a:r>
              <a:rPr lang="en-US" altLang="zh-TW" dirty="0"/>
              <a:t>class label </a:t>
            </a:r>
            <a:r>
              <a:rPr lang="zh-TW" altLang="en-US" dirty="0"/>
              <a:t>的類別數目比例超過 </a:t>
            </a:r>
            <a:r>
              <a:rPr lang="en-US" altLang="zh-TW" dirty="0"/>
              <a:t>4 : 1</a:t>
            </a:r>
            <a:r>
              <a:rPr lang="zh-TW" altLang="en-US" dirty="0"/>
              <a:t>，就有嚴重的資料不平衡情況發生，</a:t>
            </a:r>
          </a:p>
          <a:p>
            <a:pPr marL="158750" indent="0">
              <a:buNone/>
            </a:pPr>
            <a:endParaRPr lang="zh-TW" altLang="en-US" dirty="0"/>
          </a:p>
          <a:p>
            <a:pPr marL="158750" indent="0">
              <a:buNone/>
            </a:pPr>
            <a:r>
              <a:rPr lang="zh-TW" altLang="en-US" dirty="0"/>
              <a:t>因此在處理不平衡資料時，一定要依循正確的處理流程，將資料集事先切割為訓練集與測試集，</a:t>
            </a:r>
          </a:p>
          <a:p>
            <a:pPr marL="158750" indent="0">
              <a:buNone/>
            </a:pPr>
            <a:r>
              <a:rPr lang="zh-TW" altLang="en-US" dirty="0"/>
              <a:t>並只在訓練集上進行過採樣或欠採樣處理，避免汙染到測試集的資料分布。</a:t>
            </a:r>
          </a:p>
          <a:p>
            <a:pPr marL="158750" indent="0">
              <a:buNone/>
            </a:pPr>
            <a:endParaRPr lang="zh-TW" altLang="en-US" dirty="0"/>
          </a:p>
          <a:p>
            <a:pPr marL="158750" indent="0">
              <a:buNone/>
            </a:pPr>
            <a:r>
              <a:rPr lang="zh-TW" altLang="en-US" dirty="0"/>
              <a:t>另外，分類模型的指標不能只看 </a:t>
            </a:r>
            <a:r>
              <a:rPr lang="en-US" altLang="zh-TW" dirty="0"/>
              <a:t>Accuracy</a:t>
            </a:r>
            <a:r>
              <a:rPr lang="zh-TW" altLang="en-US" dirty="0"/>
              <a:t>，因為可能會有誤導性，</a:t>
            </a:r>
          </a:p>
          <a:p>
            <a:pPr marL="158750" indent="0">
              <a:buNone/>
            </a:pPr>
            <a:r>
              <a:rPr lang="zh-TW" altLang="en-US" dirty="0"/>
              <a:t>所以還需要依據 </a:t>
            </a:r>
            <a:r>
              <a:rPr lang="en-US" altLang="zh-TW" dirty="0"/>
              <a:t>Precision</a:t>
            </a:r>
            <a:r>
              <a:rPr lang="zh-TW" altLang="en-US" dirty="0"/>
              <a:t>、</a:t>
            </a:r>
            <a:r>
              <a:rPr lang="en-US" altLang="zh-TW" dirty="0"/>
              <a:t>Recall</a:t>
            </a:r>
            <a:r>
              <a:rPr lang="zh-TW" altLang="en-US" dirty="0"/>
              <a:t>、</a:t>
            </a:r>
            <a:r>
              <a:rPr lang="en-US" altLang="zh-TW" dirty="0"/>
              <a:t>F1-score </a:t>
            </a:r>
            <a:r>
              <a:rPr lang="zh-TW" altLang="en-US" dirty="0"/>
              <a:t>等評估指標進行判斷。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3056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最後，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在測試不同做法的過程中，我們也發現各分類法的準確率，甚至是 </a:t>
            </a:r>
            <a:r>
              <a:rPr lang="en-US" altLang="zh-TW" dirty="0"/>
              <a:t>F1-score</a:t>
            </a:r>
            <a:r>
              <a:rPr lang="zh-TW" altLang="en-US" dirty="0"/>
              <a:t> 都相當高，</a:t>
            </a:r>
          </a:p>
          <a:p>
            <a:pPr marL="158750" indent="0">
              <a:buNone/>
            </a:pPr>
            <a:r>
              <a:rPr lang="zh-TW" altLang="en-US" dirty="0"/>
              <a:t>我們認為可能的原因有 </a:t>
            </a:r>
            <a:r>
              <a:rPr lang="en-US" altLang="zh-TW" dirty="0"/>
              <a:t>3 </a:t>
            </a:r>
            <a:r>
              <a:rPr lang="zh-TW" altLang="en-US" dirty="0"/>
              <a:t>個，第一個原因是資料集每個屬性皆屬於二元變數，因此相較於多類別或數值型的資料，</a:t>
            </a:r>
          </a:p>
          <a:p>
            <a:pPr marL="158750" indent="0">
              <a:buNone/>
            </a:pPr>
            <a:r>
              <a:rPr lang="zh-TW" altLang="en-US" dirty="0"/>
              <a:t>二元類型的資料產生的結果組合會比較少，分類模型在訓練過程中較能抓到資料的規律，因此預測的結果較好。</a:t>
            </a:r>
          </a:p>
          <a:p>
            <a:pPr marL="158750" indent="0">
              <a:buNone/>
            </a:pPr>
            <a:r>
              <a:rPr lang="zh-TW" altLang="en-US" dirty="0"/>
              <a:t>第二個原因我們認為資料集本身可能包含到重要的特徵欄位，有較能決定是否 </a:t>
            </a:r>
            <a:r>
              <a:rPr lang="en-US" altLang="zh-TW" dirty="0"/>
              <a:t>Covid-19 </a:t>
            </a:r>
            <a:r>
              <a:rPr lang="zh-TW" altLang="en-US" dirty="0"/>
              <a:t>確診的重要屬性資料，使得分類效果較好，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第三個原因是透過分群分析，我們發現到資料集</a:t>
            </a:r>
            <a:r>
              <a:rPr lang="zh-TW" altLang="en-US" sz="11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能明顯分為確診和非確診兩群，這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對各分類演算法來說，比較較能找到特徵空間中資料的分割邊界</a:t>
            </a:r>
            <a:endParaRPr lang="en-US" altLang="zh-TW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因此這份資料集擁有很高的準確率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74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fe17150e2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fe17150e2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以上是我們的報告，謝謝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15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首先是資料集介紹</a:t>
            </a:r>
          </a:p>
        </p:txBody>
      </p:sp>
    </p:spTree>
    <p:extLst>
      <p:ext uri="{BB962C8B-B14F-4D97-AF65-F5344CB8AC3E}">
        <p14:creationId xmlns:p14="http://schemas.microsoft.com/office/powerpoint/2010/main" val="226761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使用的資料集是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Kaggle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所提供的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"Symptoms and 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 Presence (May 2020 data)"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原始資料來自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WHO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月 釋出的印度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症狀報告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總共有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5434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筆資料，其中含有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個與感染病毒相關的屬性，包含產生的症狀、疾病及接觸史，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-----------------------------------------------------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以及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個是否罹患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COVID-19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的目標屬性。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資料型態皆為二元類別，且無缺失值。</a:t>
            </a:r>
          </a:p>
        </p:txBody>
      </p:sp>
    </p:spTree>
    <p:extLst>
      <p:ext uri="{BB962C8B-B14F-4D97-AF65-F5344CB8AC3E}">
        <p14:creationId xmlns:p14="http://schemas.microsoft.com/office/powerpoint/2010/main" val="410604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使用的資料集是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Kaggle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所提供的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"Symptoms and COVID Presence (May 2020 data)"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原始資料來自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WHO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月 釋出的印度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症狀報告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總共有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5434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筆資料，其中含有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個與感染病毒相關的屬性，包含產生的症狀、疾病及接觸史，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-----------------------------------------------------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以及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個是否罹患 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COVID-19 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的目標屬性。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資料型態皆為二元類別，且無缺失值。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92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這是視覺化後的呈現。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可看出 </a:t>
            </a:r>
            <a:r>
              <a:rPr lang="en-US" altLang="zh-TW" dirty="0"/>
              <a:t>Breathing Problem</a:t>
            </a:r>
            <a:r>
              <a:rPr lang="zh-TW" altLang="en-US" dirty="0"/>
              <a:t>、</a:t>
            </a:r>
            <a:r>
              <a:rPr lang="en-US" altLang="zh-TW" dirty="0"/>
              <a:t>Dry Cough</a:t>
            </a:r>
            <a:r>
              <a:rPr lang="zh-TW" altLang="en-US" dirty="0"/>
              <a:t>、</a:t>
            </a:r>
            <a:r>
              <a:rPr lang="en-US" altLang="zh-TW" dirty="0"/>
              <a:t>Sore Throat </a:t>
            </a:r>
            <a:r>
              <a:rPr lang="zh-TW" altLang="en-US" dirty="0"/>
              <a:t>的值為 </a:t>
            </a:r>
            <a:r>
              <a:rPr lang="en-US" altLang="zh-TW" dirty="0"/>
              <a:t>Yes </a:t>
            </a:r>
            <a:r>
              <a:rPr lang="zh-TW" altLang="en-US" dirty="0"/>
              <a:t>時，也就是有這些症狀的人，大多都有 </a:t>
            </a:r>
            <a:r>
              <a:rPr lang="en-US" altLang="zh-TW" dirty="0"/>
              <a:t>COVID-19 </a:t>
            </a:r>
            <a:r>
              <a:rPr lang="zh-TW" altLang="en-US" dirty="0"/>
              <a:t>確診</a:t>
            </a:r>
          </a:p>
        </p:txBody>
      </p:sp>
    </p:spTree>
    <p:extLst>
      <p:ext uri="{BB962C8B-B14F-4D97-AF65-F5344CB8AC3E}">
        <p14:creationId xmlns:p14="http://schemas.microsoft.com/office/powerpoint/2010/main" val="207103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還有像是 </a:t>
            </a:r>
            <a:r>
              <a:rPr lang="en-US" altLang="zh-TW" dirty="0"/>
              <a:t>Abroad Travel</a:t>
            </a:r>
            <a:r>
              <a:rPr lang="zh-TW" altLang="en-US" dirty="0"/>
              <a:t>、</a:t>
            </a:r>
            <a:r>
              <a:rPr lang="en-US" altLang="zh-TW" dirty="0"/>
              <a:t>Contact with COVID Patient</a:t>
            </a:r>
            <a:r>
              <a:rPr lang="zh-TW" altLang="en-US" dirty="0"/>
              <a:t>、</a:t>
            </a:r>
            <a:r>
              <a:rPr lang="en-US" altLang="zh-TW" dirty="0"/>
              <a:t>Attended Large Gathering </a:t>
            </a:r>
            <a:r>
              <a:rPr lang="zh-TW" altLang="en-US" dirty="0"/>
              <a:t>值為 </a:t>
            </a:r>
            <a:r>
              <a:rPr lang="en-US" altLang="zh-TW" dirty="0"/>
              <a:t>Yes </a:t>
            </a:r>
            <a:r>
              <a:rPr lang="zh-TW" altLang="en-US" dirty="0"/>
              <a:t>時，大多也都有 </a:t>
            </a:r>
            <a:r>
              <a:rPr lang="en-US" altLang="zh-TW" dirty="0"/>
              <a:t>COVID-19 </a:t>
            </a:r>
            <a:r>
              <a:rPr lang="zh-TW" altLang="en-US" dirty="0"/>
              <a:t>確診。</a:t>
            </a:r>
          </a:p>
          <a:p>
            <a:pPr marL="158750" indent="0">
              <a:buNone/>
            </a:pPr>
            <a:r>
              <a:rPr lang="zh-TW" altLang="en-US" dirty="0"/>
              <a:t>另外，可以發現 </a:t>
            </a:r>
            <a:r>
              <a:rPr lang="en-US" altLang="zh-TW" dirty="0"/>
              <a:t>Wearing Mask</a:t>
            </a:r>
            <a:r>
              <a:rPr lang="zh-TW" altLang="en-US" dirty="0"/>
              <a:t>、</a:t>
            </a:r>
            <a:r>
              <a:rPr lang="en-US" altLang="zh-TW" dirty="0"/>
              <a:t>Sanitization from Market </a:t>
            </a:r>
            <a:r>
              <a:rPr lang="zh-TW" altLang="en-US" dirty="0"/>
              <a:t>這兩個屬性只有 </a:t>
            </a:r>
            <a:r>
              <a:rPr lang="en-US" altLang="zh-TW" dirty="0"/>
              <a:t>No </a:t>
            </a:r>
            <a:r>
              <a:rPr lang="zh-TW" altLang="en-US" dirty="0"/>
              <a:t>的值。</a:t>
            </a:r>
          </a:p>
        </p:txBody>
      </p:sp>
    </p:spTree>
    <p:extLst>
      <p:ext uri="{BB962C8B-B14F-4D97-AF65-F5344CB8AC3E}">
        <p14:creationId xmlns:p14="http://schemas.microsoft.com/office/powerpoint/2010/main" val="102551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c44fb4f002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c44fb4f002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在前處理的部分，可以看到有將近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81% 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的人罹患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COVID-19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，屬於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Yes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的類別，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19% 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屬於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marL="158750" indent="0">
              <a:buNone/>
            </a:pP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因為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Yes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和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的資料比例大於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，因此判定有資料不平衡的問題</a:t>
            </a:r>
            <a:endParaRPr lang="en-US" altLang="zh-TW" sz="18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46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7525" y="1186425"/>
            <a:ext cx="4271700" cy="15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72760" y="2974989"/>
            <a:ext cx="27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63770-7E0B-50BC-5F94-852750B0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E66526-4A90-F8F0-2102-4180B61B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9C883C-C183-D6AA-068D-8740858C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9F0F-DC23-415D-AC96-0D97BBFEBE7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EB0EAA-BED0-D3AE-6F87-C190EB55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167D9-46B4-B06E-E3C7-47D3D75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3DFF-A300-49F4-AAD2-DBB84021CB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34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55300" y="615050"/>
            <a:ext cx="782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>
            <a:spLocks noGrp="1"/>
          </p:cNvSpPr>
          <p:nvPr>
            <p:ph type="subTitle" idx="1"/>
          </p:nvPr>
        </p:nvSpPr>
        <p:spPr>
          <a:xfrm>
            <a:off x="505631" y="3985539"/>
            <a:ext cx="4575524" cy="44223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B074020012 </a:t>
            </a:r>
            <a:r>
              <a:rPr lang="zh-TW" altLang="en-US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陳柏言</a:t>
            </a:r>
            <a:r>
              <a:rPr lang="en-US" altLang="zh-TW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 B074020043</a:t>
            </a:r>
            <a:r>
              <a:rPr lang="zh-TW" altLang="en-US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楊佳真  </a:t>
            </a:r>
            <a:r>
              <a:rPr lang="en-US" altLang="zh-TW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B074020055 </a:t>
            </a:r>
            <a:r>
              <a:rPr lang="zh-TW" altLang="en-US" sz="125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余任濤</a:t>
            </a:r>
          </a:p>
        </p:txBody>
      </p:sp>
      <p:grpSp>
        <p:nvGrpSpPr>
          <p:cNvPr id="101" name="Google Shape;101;p27"/>
          <p:cNvGrpSpPr/>
          <p:nvPr/>
        </p:nvGrpSpPr>
        <p:grpSpPr>
          <a:xfrm>
            <a:off x="4884420" y="620828"/>
            <a:ext cx="3944421" cy="4116824"/>
            <a:chOff x="4824354" y="528521"/>
            <a:chExt cx="3905427" cy="4076126"/>
          </a:xfrm>
        </p:grpSpPr>
        <p:grpSp>
          <p:nvGrpSpPr>
            <p:cNvPr id="102" name="Google Shape;102;p27"/>
            <p:cNvGrpSpPr/>
            <p:nvPr/>
          </p:nvGrpSpPr>
          <p:grpSpPr>
            <a:xfrm rot="904727">
              <a:off x="6405405" y="764215"/>
              <a:ext cx="2088550" cy="2089444"/>
              <a:chOff x="6394662" y="207243"/>
              <a:chExt cx="1148689" cy="1149181"/>
            </a:xfrm>
          </p:grpSpPr>
          <p:sp>
            <p:nvSpPr>
              <p:cNvPr id="103" name="Google Shape;103;p27"/>
              <p:cNvSpPr/>
              <p:nvPr/>
            </p:nvSpPr>
            <p:spPr>
              <a:xfrm>
                <a:off x="6394662" y="207243"/>
                <a:ext cx="1148689" cy="114918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7"/>
              <p:cNvSpPr/>
              <p:nvPr/>
            </p:nvSpPr>
            <p:spPr>
              <a:xfrm>
                <a:off x="6880716" y="502120"/>
                <a:ext cx="130060" cy="13008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7"/>
              <p:cNvSpPr/>
              <p:nvPr/>
            </p:nvSpPr>
            <p:spPr>
              <a:xfrm>
                <a:off x="7151888" y="475383"/>
                <a:ext cx="28531" cy="2853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7"/>
              <p:cNvSpPr/>
              <p:nvPr/>
            </p:nvSpPr>
            <p:spPr>
              <a:xfrm>
                <a:off x="7155229" y="706761"/>
                <a:ext cx="56805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7"/>
              <p:cNvSpPr/>
              <p:nvPr/>
            </p:nvSpPr>
            <p:spPr>
              <a:xfrm>
                <a:off x="6942147" y="813451"/>
                <a:ext cx="45238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7"/>
              <p:cNvSpPr/>
              <p:nvPr/>
            </p:nvSpPr>
            <p:spPr>
              <a:xfrm>
                <a:off x="6822369" y="998039"/>
                <a:ext cx="28531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7"/>
              <p:cNvSpPr/>
              <p:nvPr/>
            </p:nvSpPr>
            <p:spPr>
              <a:xfrm>
                <a:off x="6680999" y="683366"/>
                <a:ext cx="111553" cy="1118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7"/>
              <p:cNvSpPr/>
              <p:nvPr/>
            </p:nvSpPr>
            <p:spPr>
              <a:xfrm>
                <a:off x="7083774" y="978243"/>
                <a:ext cx="68371" cy="683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27"/>
            <p:cNvGrpSpPr/>
            <p:nvPr/>
          </p:nvGrpSpPr>
          <p:grpSpPr>
            <a:xfrm rot="904755">
              <a:off x="5060068" y="2280393"/>
              <a:ext cx="2088539" cy="2088539"/>
              <a:chOff x="5986307" y="2538135"/>
              <a:chExt cx="1089302" cy="1089302"/>
            </a:xfrm>
          </p:grpSpPr>
          <p:sp>
            <p:nvSpPr>
              <p:cNvPr id="112" name="Google Shape;112;p27"/>
              <p:cNvSpPr/>
              <p:nvPr/>
            </p:nvSpPr>
            <p:spPr>
              <a:xfrm>
                <a:off x="5986307" y="2538135"/>
                <a:ext cx="1089302" cy="108930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7"/>
              <p:cNvSpPr/>
              <p:nvPr/>
            </p:nvSpPr>
            <p:spPr>
              <a:xfrm>
                <a:off x="6201488" y="2763506"/>
                <a:ext cx="661709" cy="657340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7"/>
              <p:cNvSpPr/>
              <p:nvPr/>
            </p:nvSpPr>
            <p:spPr>
              <a:xfrm>
                <a:off x="6380708" y="2913754"/>
                <a:ext cx="93911" cy="93911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7"/>
              <p:cNvSpPr/>
              <p:nvPr/>
            </p:nvSpPr>
            <p:spPr>
              <a:xfrm>
                <a:off x="6568517" y="3176687"/>
                <a:ext cx="93911" cy="93911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7"/>
              <p:cNvSpPr/>
              <p:nvPr/>
            </p:nvSpPr>
            <p:spPr>
              <a:xfrm>
                <a:off x="6643641" y="2951316"/>
                <a:ext cx="75130" cy="75130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7"/>
              <p:cNvSpPr/>
              <p:nvPr/>
            </p:nvSpPr>
            <p:spPr>
              <a:xfrm>
                <a:off x="6361927" y="3157906"/>
                <a:ext cx="75130" cy="75130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7"/>
              <p:cNvSpPr/>
              <p:nvPr/>
            </p:nvSpPr>
            <p:spPr>
              <a:xfrm>
                <a:off x="6530955" y="3007659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7"/>
              <p:cNvSpPr/>
              <p:nvPr/>
            </p:nvSpPr>
            <p:spPr>
              <a:xfrm>
                <a:off x="6549736" y="2857411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7"/>
              <p:cNvSpPr/>
              <p:nvPr/>
            </p:nvSpPr>
            <p:spPr>
              <a:xfrm>
                <a:off x="6662422" y="3101563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7"/>
              <p:cNvSpPr/>
              <p:nvPr/>
            </p:nvSpPr>
            <p:spPr>
              <a:xfrm>
                <a:off x="6305584" y="3045221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6455831" y="3270592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123;p27"/>
            <p:cNvGrpSpPr/>
            <p:nvPr/>
          </p:nvGrpSpPr>
          <p:grpSpPr>
            <a:xfrm rot="904727">
              <a:off x="7389321" y="2922629"/>
              <a:ext cx="843655" cy="844007"/>
              <a:chOff x="7064871" y="1229737"/>
              <a:chExt cx="464005" cy="464198"/>
            </a:xfrm>
          </p:grpSpPr>
          <p:sp>
            <p:nvSpPr>
              <p:cNvPr id="124" name="Google Shape;124;p27"/>
              <p:cNvSpPr/>
              <p:nvPr/>
            </p:nvSpPr>
            <p:spPr>
              <a:xfrm>
                <a:off x="7064871" y="1229737"/>
                <a:ext cx="464005" cy="464198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7"/>
              <p:cNvSpPr/>
              <p:nvPr/>
            </p:nvSpPr>
            <p:spPr>
              <a:xfrm>
                <a:off x="7261208" y="1348849"/>
                <a:ext cx="52537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7"/>
              <p:cNvSpPr/>
              <p:nvPr/>
            </p:nvSpPr>
            <p:spPr>
              <a:xfrm>
                <a:off x="7370746" y="1338049"/>
                <a:ext cx="11525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7"/>
              <p:cNvSpPr/>
              <p:nvPr/>
            </p:nvSpPr>
            <p:spPr>
              <a:xfrm>
                <a:off x="7372096" y="1431511"/>
                <a:ext cx="22946" cy="2232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7"/>
              <p:cNvSpPr/>
              <p:nvPr/>
            </p:nvSpPr>
            <p:spPr>
              <a:xfrm>
                <a:off x="7286023" y="1474607"/>
                <a:ext cx="18274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7"/>
              <p:cNvSpPr/>
              <p:nvPr/>
            </p:nvSpPr>
            <p:spPr>
              <a:xfrm>
                <a:off x="7237640" y="1549168"/>
                <a:ext cx="11525" cy="1090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7"/>
              <p:cNvSpPr/>
              <p:nvPr/>
            </p:nvSpPr>
            <p:spPr>
              <a:xfrm>
                <a:off x="7180535" y="1422061"/>
                <a:ext cx="45061" cy="4517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7"/>
              <p:cNvSpPr/>
              <p:nvPr/>
            </p:nvSpPr>
            <p:spPr>
              <a:xfrm>
                <a:off x="7343232" y="1541172"/>
                <a:ext cx="27618" cy="27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27"/>
            <p:cNvGrpSpPr/>
            <p:nvPr/>
          </p:nvGrpSpPr>
          <p:grpSpPr>
            <a:xfrm rot="904755">
              <a:off x="5397782" y="1301783"/>
              <a:ext cx="694668" cy="694668"/>
              <a:chOff x="5862061" y="2027076"/>
              <a:chExt cx="362312" cy="362312"/>
            </a:xfrm>
          </p:grpSpPr>
          <p:sp>
            <p:nvSpPr>
              <p:cNvPr id="133" name="Google Shape;133;p27"/>
              <p:cNvSpPr/>
              <p:nvPr/>
            </p:nvSpPr>
            <p:spPr>
              <a:xfrm>
                <a:off x="5862061" y="2027076"/>
                <a:ext cx="362312" cy="36231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7"/>
              <p:cNvSpPr/>
              <p:nvPr/>
            </p:nvSpPr>
            <p:spPr>
              <a:xfrm>
                <a:off x="5933621" y="2102024"/>
                <a:ext cx="220091" cy="218637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>
                <a:off x="5993221" y="215199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>
                <a:off x="6055678" y="223943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>
                <a:off x="6080661" y="2164482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>
                <a:off x="5986975" y="2233184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7"/>
              <p:cNvSpPr/>
              <p:nvPr/>
            </p:nvSpPr>
            <p:spPr>
              <a:xfrm>
                <a:off x="6043187" y="2183219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6049432" y="2133253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6086907" y="2214447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5968238" y="2195710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6018204" y="2270658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27"/>
            <p:cNvSpPr/>
            <p:nvPr/>
          </p:nvSpPr>
          <p:spPr>
            <a:xfrm rot="904737">
              <a:off x="6117436" y="1084933"/>
              <a:ext cx="240100" cy="24010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0"/>
                  </a:moveTo>
                  <a:cubicBezTo>
                    <a:pt x="117" y="0"/>
                    <a:pt x="0" y="110"/>
                    <a:pt x="0" y="253"/>
                  </a:cubicBezTo>
                  <a:cubicBezTo>
                    <a:pt x="0" y="395"/>
                    <a:pt x="117" y="505"/>
                    <a:pt x="253" y="505"/>
                  </a:cubicBezTo>
                  <a:cubicBezTo>
                    <a:pt x="395" y="505"/>
                    <a:pt x="505" y="395"/>
                    <a:pt x="505" y="253"/>
                  </a:cubicBezTo>
                  <a:cubicBezTo>
                    <a:pt x="505" y="110"/>
                    <a:pt x="395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 rot="904734">
              <a:off x="5731470" y="895068"/>
              <a:ext cx="99113" cy="99129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59" y="0"/>
                  </a:moveTo>
                  <a:cubicBezTo>
                    <a:pt x="27" y="0"/>
                    <a:pt x="1" y="26"/>
                    <a:pt x="1" y="52"/>
                  </a:cubicBezTo>
                  <a:cubicBezTo>
                    <a:pt x="1" y="85"/>
                    <a:pt x="27" y="111"/>
                    <a:pt x="59" y="111"/>
                  </a:cubicBezTo>
                  <a:cubicBezTo>
                    <a:pt x="85" y="111"/>
                    <a:pt x="111" y="85"/>
                    <a:pt x="111" y="52"/>
                  </a:cubicBezTo>
                  <a:cubicBezTo>
                    <a:pt x="111" y="26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 rot="904735">
              <a:off x="7017042" y="4164816"/>
              <a:ext cx="240100" cy="233593"/>
            </a:xfrm>
            <a:custGeom>
              <a:avLst/>
              <a:gdLst/>
              <a:ahLst/>
              <a:cxnLst/>
              <a:rect l="l" t="t" r="r" b="b"/>
              <a:pathLst>
                <a:path w="221" h="215" extrusionOk="0">
                  <a:moveTo>
                    <a:pt x="111" y="1"/>
                  </a:moveTo>
                  <a:cubicBezTo>
                    <a:pt x="52" y="1"/>
                    <a:pt x="1" y="46"/>
                    <a:pt x="1" y="104"/>
                  </a:cubicBezTo>
                  <a:cubicBezTo>
                    <a:pt x="1" y="169"/>
                    <a:pt x="52" y="214"/>
                    <a:pt x="111" y="214"/>
                  </a:cubicBezTo>
                  <a:cubicBezTo>
                    <a:pt x="169" y="214"/>
                    <a:pt x="221" y="169"/>
                    <a:pt x="221" y="104"/>
                  </a:cubicBezTo>
                  <a:cubicBezTo>
                    <a:pt x="221" y="46"/>
                    <a:pt x="169" y="1"/>
                    <a:pt x="111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 rot="904734">
              <a:off x="8124592" y="2643061"/>
              <a:ext cx="157152" cy="162535"/>
            </a:xfrm>
            <a:custGeom>
              <a:avLst/>
              <a:gdLst/>
              <a:ahLst/>
              <a:cxnLst/>
              <a:rect l="l" t="t" r="r" b="b"/>
              <a:pathLst>
                <a:path w="176" h="182" extrusionOk="0">
                  <a:moveTo>
                    <a:pt x="85" y="0"/>
                  </a:moveTo>
                  <a:cubicBezTo>
                    <a:pt x="40" y="0"/>
                    <a:pt x="1" y="39"/>
                    <a:pt x="1" y="91"/>
                  </a:cubicBezTo>
                  <a:cubicBezTo>
                    <a:pt x="1" y="142"/>
                    <a:pt x="40" y="181"/>
                    <a:pt x="85" y="181"/>
                  </a:cubicBezTo>
                  <a:cubicBezTo>
                    <a:pt x="137" y="181"/>
                    <a:pt x="176" y="142"/>
                    <a:pt x="176" y="91"/>
                  </a:cubicBezTo>
                  <a:cubicBezTo>
                    <a:pt x="176" y="39"/>
                    <a:pt x="137" y="0"/>
                    <a:pt x="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 rot="904718">
              <a:off x="7303966" y="3773115"/>
              <a:ext cx="81930" cy="8213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20" y="1"/>
                  </a:moveTo>
                  <a:cubicBezTo>
                    <a:pt x="97" y="1"/>
                    <a:pt x="0" y="98"/>
                    <a:pt x="0" y="215"/>
                  </a:cubicBezTo>
                  <a:cubicBezTo>
                    <a:pt x="0" y="338"/>
                    <a:pt x="97" y="435"/>
                    <a:pt x="220" y="435"/>
                  </a:cubicBezTo>
                  <a:cubicBezTo>
                    <a:pt x="337" y="435"/>
                    <a:pt x="434" y="338"/>
                    <a:pt x="434" y="215"/>
                  </a:cubicBezTo>
                  <a:cubicBezTo>
                    <a:pt x="434" y="98"/>
                    <a:pt x="337" y="1"/>
                    <a:pt x="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 rot="904726">
              <a:off x="6400187" y="875873"/>
              <a:ext cx="101020" cy="101038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6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1"/>
                    <a:pt x="58" y="266"/>
                    <a:pt x="136" y="266"/>
                  </a:cubicBezTo>
                  <a:cubicBezTo>
                    <a:pt x="207" y="266"/>
                    <a:pt x="266" y="201"/>
                    <a:pt x="266" y="130"/>
                  </a:cubicBezTo>
                  <a:cubicBezTo>
                    <a:pt x="266" y="58"/>
                    <a:pt x="207" y="0"/>
                    <a:pt x="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39C0DC4D-D272-4B11-999E-35121D5286A8}"/>
              </a:ext>
            </a:extLst>
          </p:cNvPr>
          <p:cNvSpPr txBox="1"/>
          <p:nvPr/>
        </p:nvSpPr>
        <p:spPr>
          <a:xfrm>
            <a:off x="473440" y="2165865"/>
            <a:ext cx="4698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zh-TW" altLang="en-US" sz="5400" b="1" dirty="0">
                <a:solidFill>
                  <a:srgbClr val="C0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確診預測分析</a:t>
            </a:r>
            <a:endParaRPr lang="en-US" altLang="zh-TW" sz="5400" b="1" dirty="0">
              <a:solidFill>
                <a:srgbClr val="C00000"/>
              </a:solidFill>
              <a:latin typeface="源泉圓體 R" panose="020B0500000000000000" pitchFamily="34" charset="-120"/>
              <a:ea typeface="源泉圓體 R" panose="020B0500000000000000" pitchFamily="34" charset="-120"/>
              <a:sym typeface="Fira Sans Extra Condensed SemiBold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F9ED2CB-91B4-4CA3-B9EF-A4FCED688826}"/>
              </a:ext>
            </a:extLst>
          </p:cNvPr>
          <p:cNvSpPr txBox="1"/>
          <p:nvPr/>
        </p:nvSpPr>
        <p:spPr>
          <a:xfrm>
            <a:off x="459692" y="3710617"/>
            <a:ext cx="3621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spcAft>
                <a:spcPts val="3000"/>
              </a:spcAft>
            </a:pPr>
            <a:r>
              <a:rPr lang="zh-TW" altLang="en-US" sz="20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商業智慧期末專案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2B83BB3-7040-4282-9461-92F8AEADBB8B}"/>
              </a:ext>
            </a:extLst>
          </p:cNvPr>
          <p:cNvCxnSpPr>
            <a:cxnSpLocks/>
          </p:cNvCxnSpPr>
          <p:nvPr/>
        </p:nvCxnSpPr>
        <p:spPr>
          <a:xfrm>
            <a:off x="539750" y="3354928"/>
            <a:ext cx="4048967" cy="0"/>
          </a:xfrm>
          <a:prstGeom prst="line">
            <a:avLst/>
          </a:prstGeom>
          <a:ln w="3175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:a16="http://schemas.microsoft.com/office/drawing/2014/main" id="{000563F5-B622-4331-A562-465622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08" b="27571"/>
          <a:stretch/>
        </p:blipFill>
        <p:spPr>
          <a:xfrm>
            <a:off x="56811" y="906233"/>
            <a:ext cx="3590522" cy="1259632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E6A2957C-EBB7-4467-B660-26D94B0D8B47}"/>
              </a:ext>
            </a:extLst>
          </p:cNvPr>
          <p:cNvSpPr txBox="1"/>
          <p:nvPr/>
        </p:nvSpPr>
        <p:spPr>
          <a:xfrm>
            <a:off x="4316133" y="3785912"/>
            <a:ext cx="765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第 </a:t>
            </a:r>
            <a:r>
              <a:rPr lang="en-US" altLang="zh-TW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2</a:t>
            </a:r>
            <a:r>
              <a:rPr lang="zh-TW" altLang="en-US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 組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7;p49" hidden="1">
            <a:extLst>
              <a:ext uri="{FF2B5EF4-FFF2-40B4-BE49-F238E27FC236}">
                <a16:creationId xmlns:a16="http://schemas.microsoft.com/office/drawing/2014/main" id="{10A2F747-034C-62C7-2EA9-C91B2FAA470B}"/>
              </a:ext>
            </a:extLst>
          </p:cNvPr>
          <p:cNvGrpSpPr/>
          <p:nvPr/>
        </p:nvGrpSpPr>
        <p:grpSpPr>
          <a:xfrm flipH="1">
            <a:off x="5188506" y="480252"/>
            <a:ext cx="3152527" cy="4663249"/>
            <a:chOff x="1175225" y="1030982"/>
            <a:chExt cx="998784" cy="1477411"/>
          </a:xfrm>
        </p:grpSpPr>
        <p:grpSp>
          <p:nvGrpSpPr>
            <p:cNvPr id="3" name="Google Shape;1988;p49">
              <a:extLst>
                <a:ext uri="{FF2B5EF4-FFF2-40B4-BE49-F238E27FC236}">
                  <a16:creationId xmlns:a16="http://schemas.microsoft.com/office/drawing/2014/main" id="{1F55F9B1-9A9A-8BD2-E712-E8516320AD13}"/>
                </a:ext>
              </a:extLst>
            </p:cNvPr>
            <p:cNvGrpSpPr/>
            <p:nvPr/>
          </p:nvGrpSpPr>
          <p:grpSpPr>
            <a:xfrm>
              <a:off x="1175225" y="1030982"/>
              <a:ext cx="998784" cy="1477411"/>
              <a:chOff x="8475275" y="1188669"/>
              <a:chExt cx="998784" cy="1477411"/>
            </a:xfrm>
          </p:grpSpPr>
          <p:sp>
            <p:nvSpPr>
              <p:cNvPr id="10" name="Google Shape;1989;p49">
                <a:extLst>
                  <a:ext uri="{FF2B5EF4-FFF2-40B4-BE49-F238E27FC236}">
                    <a16:creationId xmlns:a16="http://schemas.microsoft.com/office/drawing/2014/main" id="{B308030C-03FF-20DB-5BEA-FAB611152A6E}"/>
                  </a:ext>
                </a:extLst>
              </p:cNvPr>
              <p:cNvSpPr/>
              <p:nvPr/>
            </p:nvSpPr>
            <p:spPr>
              <a:xfrm>
                <a:off x="8605880" y="1363619"/>
                <a:ext cx="835231" cy="749409"/>
              </a:xfrm>
              <a:custGeom>
                <a:avLst/>
                <a:gdLst/>
                <a:ahLst/>
                <a:cxnLst/>
                <a:rect l="l" t="t" r="r" b="b"/>
                <a:pathLst>
                  <a:path w="22715" h="20381" extrusionOk="0">
                    <a:moveTo>
                      <a:pt x="8304" y="1"/>
                    </a:moveTo>
                    <a:cubicBezTo>
                      <a:pt x="6734" y="1"/>
                      <a:pt x="4607" y="688"/>
                      <a:pt x="2862" y="3717"/>
                    </a:cubicBezTo>
                    <a:cubicBezTo>
                      <a:pt x="0" y="8714"/>
                      <a:pt x="2338" y="20380"/>
                      <a:pt x="11336" y="20380"/>
                    </a:cubicBezTo>
                    <a:cubicBezTo>
                      <a:pt x="11380" y="20380"/>
                      <a:pt x="11424" y="20380"/>
                      <a:pt x="11468" y="20379"/>
                    </a:cubicBezTo>
                    <a:cubicBezTo>
                      <a:pt x="14813" y="13256"/>
                      <a:pt x="16719" y="11945"/>
                      <a:pt x="17669" y="11945"/>
                    </a:cubicBezTo>
                    <a:cubicBezTo>
                      <a:pt x="18223" y="11945"/>
                      <a:pt x="18452" y="12390"/>
                      <a:pt x="18452" y="12390"/>
                    </a:cubicBezTo>
                    <a:cubicBezTo>
                      <a:pt x="18452" y="12390"/>
                      <a:pt x="21762" y="10245"/>
                      <a:pt x="22287" y="6775"/>
                    </a:cubicBezTo>
                    <a:cubicBezTo>
                      <a:pt x="22714" y="3841"/>
                      <a:pt x="18971" y="111"/>
                      <a:pt x="13524" y="111"/>
                    </a:cubicBezTo>
                    <a:cubicBezTo>
                      <a:pt x="12574" y="111"/>
                      <a:pt x="11572" y="225"/>
                      <a:pt x="10532" y="476"/>
                    </a:cubicBezTo>
                    <a:cubicBezTo>
                      <a:pt x="10532" y="476"/>
                      <a:pt x="9610" y="1"/>
                      <a:pt x="8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90;p49">
                <a:extLst>
                  <a:ext uri="{FF2B5EF4-FFF2-40B4-BE49-F238E27FC236}">
                    <a16:creationId xmlns:a16="http://schemas.microsoft.com/office/drawing/2014/main" id="{1C9F3397-7280-8749-07F8-81EB74C3840B}"/>
                  </a:ext>
                </a:extLst>
              </p:cNvPr>
              <p:cNvSpPr/>
              <p:nvPr/>
            </p:nvSpPr>
            <p:spPr>
              <a:xfrm>
                <a:off x="8846243" y="2007199"/>
                <a:ext cx="262722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8652" extrusionOk="0">
                    <a:moveTo>
                      <a:pt x="0" y="0"/>
                    </a:moveTo>
                    <a:lnTo>
                      <a:pt x="0" y="8651"/>
                    </a:lnTo>
                    <a:lnTo>
                      <a:pt x="7145" y="8651"/>
                    </a:lnTo>
                    <a:lnTo>
                      <a:pt x="7145" y="10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91;p49">
                <a:extLst>
                  <a:ext uri="{FF2B5EF4-FFF2-40B4-BE49-F238E27FC236}">
                    <a16:creationId xmlns:a16="http://schemas.microsoft.com/office/drawing/2014/main" id="{B2724EF4-84B9-D6B7-D903-EB6A4AE275CF}"/>
                  </a:ext>
                </a:extLst>
              </p:cNvPr>
              <p:cNvSpPr/>
              <p:nvPr/>
            </p:nvSpPr>
            <p:spPr>
              <a:xfrm>
                <a:off x="8726227" y="1188669"/>
                <a:ext cx="488489" cy="297653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5" extrusionOk="0">
                    <a:moveTo>
                      <a:pt x="10089" y="0"/>
                    </a:moveTo>
                    <a:cubicBezTo>
                      <a:pt x="9285" y="0"/>
                      <a:pt x="8438" y="238"/>
                      <a:pt x="7670" y="440"/>
                    </a:cubicBezTo>
                    <a:cubicBezTo>
                      <a:pt x="5684" y="965"/>
                      <a:pt x="3196" y="440"/>
                      <a:pt x="1461" y="1810"/>
                    </a:cubicBezTo>
                    <a:cubicBezTo>
                      <a:pt x="0" y="2951"/>
                      <a:pt x="137" y="4960"/>
                      <a:pt x="1301" y="6352"/>
                    </a:cubicBezTo>
                    <a:cubicBezTo>
                      <a:pt x="2146" y="7356"/>
                      <a:pt x="3310" y="7813"/>
                      <a:pt x="4474" y="7995"/>
                    </a:cubicBezTo>
                    <a:cubicBezTo>
                      <a:pt x="4908" y="8064"/>
                      <a:pt x="5349" y="8094"/>
                      <a:pt x="5787" y="8094"/>
                    </a:cubicBezTo>
                    <a:cubicBezTo>
                      <a:pt x="6663" y="8094"/>
                      <a:pt x="7525" y="7973"/>
                      <a:pt x="8286" y="7790"/>
                    </a:cubicBezTo>
                    <a:cubicBezTo>
                      <a:pt x="9701" y="7448"/>
                      <a:pt x="11208" y="6717"/>
                      <a:pt x="12166" y="5439"/>
                    </a:cubicBezTo>
                    <a:cubicBezTo>
                      <a:pt x="13034" y="4298"/>
                      <a:pt x="13285" y="2632"/>
                      <a:pt x="12486" y="1331"/>
                    </a:cubicBezTo>
                    <a:cubicBezTo>
                      <a:pt x="11866" y="309"/>
                      <a:pt x="11006" y="0"/>
                      <a:pt x="1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2;p49">
                <a:extLst>
                  <a:ext uri="{FF2B5EF4-FFF2-40B4-BE49-F238E27FC236}">
                    <a16:creationId xmlns:a16="http://schemas.microsoft.com/office/drawing/2014/main" id="{C8BEF13E-F48B-1B7B-2543-94DC80F6A786}"/>
                  </a:ext>
                </a:extLst>
              </p:cNvPr>
              <p:cNvSpPr/>
              <p:nvPr/>
            </p:nvSpPr>
            <p:spPr>
              <a:xfrm>
                <a:off x="8688465" y="1713189"/>
                <a:ext cx="205360" cy="212825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88" extrusionOk="0">
                    <a:moveTo>
                      <a:pt x="2420" y="1"/>
                    </a:moveTo>
                    <a:cubicBezTo>
                      <a:pt x="2361" y="1"/>
                      <a:pt x="2300" y="3"/>
                      <a:pt x="2237" y="7"/>
                    </a:cubicBezTo>
                    <a:cubicBezTo>
                      <a:pt x="320" y="122"/>
                      <a:pt x="0" y="5280"/>
                      <a:pt x="2922" y="5737"/>
                    </a:cubicBezTo>
                    <a:cubicBezTo>
                      <a:pt x="3172" y="5772"/>
                      <a:pt x="3399" y="5788"/>
                      <a:pt x="3606" y="5788"/>
                    </a:cubicBezTo>
                    <a:cubicBezTo>
                      <a:pt x="5284" y="5788"/>
                      <a:pt x="5585" y="4706"/>
                      <a:pt x="5524" y="3751"/>
                    </a:cubicBezTo>
                    <a:cubicBezTo>
                      <a:pt x="5478" y="2906"/>
                      <a:pt x="5136" y="2107"/>
                      <a:pt x="4588" y="1468"/>
                    </a:cubicBezTo>
                    <a:cubicBezTo>
                      <a:pt x="4003" y="796"/>
                      <a:pt x="3541" y="1"/>
                      <a:pt x="2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93;p49">
                <a:extLst>
                  <a:ext uri="{FF2B5EF4-FFF2-40B4-BE49-F238E27FC236}">
                    <a16:creationId xmlns:a16="http://schemas.microsoft.com/office/drawing/2014/main" id="{1A8D1A15-2202-2913-8E4B-E7E9BE080AA3}"/>
                  </a:ext>
                </a:extLst>
              </p:cNvPr>
              <p:cNvSpPr/>
              <p:nvPr/>
            </p:nvSpPr>
            <p:spPr>
              <a:xfrm>
                <a:off x="8771527" y="1529818"/>
                <a:ext cx="575818" cy="644431"/>
              </a:xfrm>
              <a:custGeom>
                <a:avLst/>
                <a:gdLst/>
                <a:ahLst/>
                <a:cxnLst/>
                <a:rect l="l" t="t" r="r" b="b"/>
                <a:pathLst>
                  <a:path w="15660" h="17526" extrusionOk="0">
                    <a:moveTo>
                      <a:pt x="8300" y="1"/>
                    </a:moveTo>
                    <a:cubicBezTo>
                      <a:pt x="4995" y="1"/>
                      <a:pt x="1935" y="2421"/>
                      <a:pt x="1233" y="6022"/>
                    </a:cubicBezTo>
                    <a:cubicBezTo>
                      <a:pt x="1188" y="6250"/>
                      <a:pt x="1142" y="6501"/>
                      <a:pt x="1119" y="6752"/>
                    </a:cubicBezTo>
                    <a:cubicBezTo>
                      <a:pt x="1" y="14193"/>
                      <a:pt x="4338" y="17480"/>
                      <a:pt x="8880" y="17526"/>
                    </a:cubicBezTo>
                    <a:cubicBezTo>
                      <a:pt x="8888" y="17526"/>
                      <a:pt x="8896" y="17526"/>
                      <a:pt x="8904" y="17526"/>
                    </a:cubicBezTo>
                    <a:cubicBezTo>
                      <a:pt x="13562" y="17526"/>
                      <a:pt x="14381" y="10769"/>
                      <a:pt x="14381" y="10769"/>
                    </a:cubicBezTo>
                    <a:lnTo>
                      <a:pt x="15476" y="3442"/>
                    </a:lnTo>
                    <a:cubicBezTo>
                      <a:pt x="15659" y="2187"/>
                      <a:pt x="14815" y="1046"/>
                      <a:pt x="13605" y="977"/>
                    </a:cubicBezTo>
                    <a:cubicBezTo>
                      <a:pt x="12555" y="909"/>
                      <a:pt x="11436" y="658"/>
                      <a:pt x="10341" y="315"/>
                    </a:cubicBezTo>
                    <a:cubicBezTo>
                      <a:pt x="9662" y="102"/>
                      <a:pt x="8976" y="1"/>
                      <a:pt x="8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94;p49">
                <a:extLst>
                  <a:ext uri="{FF2B5EF4-FFF2-40B4-BE49-F238E27FC236}">
                    <a16:creationId xmlns:a16="http://schemas.microsoft.com/office/drawing/2014/main" id="{88AFBA42-C871-CCD2-D6A6-2DE1AC8CAA00}"/>
                  </a:ext>
                </a:extLst>
              </p:cNvPr>
              <p:cNvSpPr/>
              <p:nvPr/>
            </p:nvSpPr>
            <p:spPr>
              <a:xfrm>
                <a:off x="8475275" y="2262344"/>
                <a:ext cx="998784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63" h="10980" extrusionOk="0">
                    <a:moveTo>
                      <a:pt x="10089" y="0"/>
                    </a:moveTo>
                    <a:cubicBezTo>
                      <a:pt x="10089" y="0"/>
                      <a:pt x="1" y="2511"/>
                      <a:pt x="1" y="10979"/>
                    </a:cubicBezTo>
                    <a:lnTo>
                      <a:pt x="27163" y="10979"/>
                    </a:lnTo>
                    <a:cubicBezTo>
                      <a:pt x="27163" y="2511"/>
                      <a:pt x="17074" y="0"/>
                      <a:pt x="17074" y="0"/>
                    </a:cubicBezTo>
                    <a:cubicBezTo>
                      <a:pt x="15967" y="308"/>
                      <a:pt x="14774" y="462"/>
                      <a:pt x="13582" y="462"/>
                    </a:cubicBezTo>
                    <a:cubicBezTo>
                      <a:pt x="12389" y="462"/>
                      <a:pt x="11196" y="308"/>
                      <a:pt x="10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95;p49">
                <a:extLst>
                  <a:ext uri="{FF2B5EF4-FFF2-40B4-BE49-F238E27FC236}">
                    <a16:creationId xmlns:a16="http://schemas.microsoft.com/office/drawing/2014/main" id="{8D421F1D-82F4-B46F-0ACA-33A6E11EE0C5}"/>
                  </a:ext>
                </a:extLst>
              </p:cNvPr>
              <p:cNvSpPr/>
              <p:nvPr/>
            </p:nvSpPr>
            <p:spPr>
              <a:xfrm>
                <a:off x="8795060" y="2158249"/>
                <a:ext cx="476723" cy="507830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13811" extrusionOk="0">
                    <a:moveTo>
                      <a:pt x="9381" y="1"/>
                    </a:moveTo>
                    <a:lnTo>
                      <a:pt x="0" y="13810"/>
                    </a:lnTo>
                    <a:lnTo>
                      <a:pt x="6482" y="13810"/>
                    </a:lnTo>
                    <a:lnTo>
                      <a:pt x="12965" y="1256"/>
                    </a:lnTo>
                    <a:lnTo>
                      <a:pt x="9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96;p49">
                <a:extLst>
                  <a:ext uri="{FF2B5EF4-FFF2-40B4-BE49-F238E27FC236}">
                    <a16:creationId xmlns:a16="http://schemas.microsoft.com/office/drawing/2014/main" id="{AD37E014-D597-D3D6-A735-B8AC5417432F}"/>
                  </a:ext>
                </a:extLst>
              </p:cNvPr>
              <p:cNvSpPr/>
              <p:nvPr/>
            </p:nvSpPr>
            <p:spPr>
              <a:xfrm>
                <a:off x="9116499" y="1992859"/>
                <a:ext cx="283717" cy="281254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7649" extrusionOk="0">
                    <a:moveTo>
                      <a:pt x="3710" y="1"/>
                    </a:moveTo>
                    <a:cubicBezTo>
                      <a:pt x="3013" y="1"/>
                      <a:pt x="2319" y="958"/>
                      <a:pt x="1872" y="2285"/>
                    </a:cubicBezTo>
                    <a:cubicBezTo>
                      <a:pt x="0" y="2673"/>
                      <a:pt x="342" y="5229"/>
                      <a:pt x="342" y="5229"/>
                    </a:cubicBezTo>
                    <a:lnTo>
                      <a:pt x="2876" y="7649"/>
                    </a:lnTo>
                    <a:cubicBezTo>
                      <a:pt x="2876" y="7649"/>
                      <a:pt x="4862" y="7443"/>
                      <a:pt x="6117" y="5709"/>
                    </a:cubicBezTo>
                    <a:cubicBezTo>
                      <a:pt x="7373" y="3997"/>
                      <a:pt x="7715" y="3061"/>
                      <a:pt x="6985" y="2604"/>
                    </a:cubicBezTo>
                    <a:cubicBezTo>
                      <a:pt x="6916" y="1623"/>
                      <a:pt x="6072" y="1440"/>
                      <a:pt x="6072" y="1440"/>
                    </a:cubicBezTo>
                    <a:cubicBezTo>
                      <a:pt x="6072" y="1440"/>
                      <a:pt x="5912" y="518"/>
                      <a:pt x="4999" y="518"/>
                    </a:cubicBezTo>
                    <a:cubicBezTo>
                      <a:pt x="4876" y="518"/>
                      <a:pt x="4740" y="535"/>
                      <a:pt x="4588" y="573"/>
                    </a:cubicBezTo>
                    <a:cubicBezTo>
                      <a:pt x="4308" y="176"/>
                      <a:pt x="4009" y="1"/>
                      <a:pt x="37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997;p49">
              <a:extLst>
                <a:ext uri="{FF2B5EF4-FFF2-40B4-BE49-F238E27FC236}">
                  <a16:creationId xmlns:a16="http://schemas.microsoft.com/office/drawing/2014/main" id="{FD62653C-AA8E-C51E-D5BC-F482E9CD7068}"/>
                </a:ext>
              </a:extLst>
            </p:cNvPr>
            <p:cNvGrpSpPr/>
            <p:nvPr/>
          </p:nvGrpSpPr>
          <p:grpSpPr>
            <a:xfrm>
              <a:off x="1699644" y="1564672"/>
              <a:ext cx="239580" cy="346675"/>
              <a:chOff x="1361694" y="2458633"/>
              <a:chExt cx="239580" cy="346675"/>
            </a:xfrm>
          </p:grpSpPr>
          <p:sp>
            <p:nvSpPr>
              <p:cNvPr id="5" name="Google Shape;1998;p49">
                <a:extLst>
                  <a:ext uri="{FF2B5EF4-FFF2-40B4-BE49-F238E27FC236}">
                    <a16:creationId xmlns:a16="http://schemas.microsoft.com/office/drawing/2014/main" id="{2F147446-E7BF-42DB-0F6B-2C46F3C7157C}"/>
                  </a:ext>
                </a:extLst>
              </p:cNvPr>
              <p:cNvSpPr/>
              <p:nvPr/>
            </p:nvSpPr>
            <p:spPr>
              <a:xfrm flipH="1">
                <a:off x="1449809" y="2506921"/>
                <a:ext cx="93192" cy="127262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143" extrusionOk="0">
                    <a:moveTo>
                      <a:pt x="545" y="1"/>
                    </a:moveTo>
                    <a:cubicBezTo>
                      <a:pt x="518" y="1"/>
                      <a:pt x="484" y="12"/>
                      <a:pt x="441" y="36"/>
                    </a:cubicBezTo>
                    <a:cubicBezTo>
                      <a:pt x="441" y="36"/>
                      <a:pt x="1" y="690"/>
                      <a:pt x="33" y="1001"/>
                    </a:cubicBezTo>
                    <a:cubicBezTo>
                      <a:pt x="44" y="1107"/>
                      <a:pt x="100" y="1142"/>
                      <a:pt x="167" y="1142"/>
                    </a:cubicBezTo>
                    <a:cubicBezTo>
                      <a:pt x="297" y="1142"/>
                      <a:pt x="474" y="1014"/>
                      <a:pt x="474" y="1014"/>
                    </a:cubicBezTo>
                    <a:cubicBezTo>
                      <a:pt x="474" y="1014"/>
                      <a:pt x="622" y="1126"/>
                      <a:pt x="716" y="1126"/>
                    </a:cubicBezTo>
                    <a:cubicBezTo>
                      <a:pt x="747" y="1126"/>
                      <a:pt x="773" y="1113"/>
                      <a:pt x="785" y="1078"/>
                    </a:cubicBezTo>
                    <a:cubicBezTo>
                      <a:pt x="836" y="949"/>
                      <a:pt x="538" y="657"/>
                      <a:pt x="538" y="657"/>
                    </a:cubicBezTo>
                    <a:cubicBezTo>
                      <a:pt x="538" y="657"/>
                      <a:pt x="757" y="1"/>
                      <a:pt x="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99;p49">
                <a:extLst>
                  <a:ext uri="{FF2B5EF4-FFF2-40B4-BE49-F238E27FC236}">
                    <a16:creationId xmlns:a16="http://schemas.microsoft.com/office/drawing/2014/main" id="{867D32A2-B4B5-AB60-B9C0-9567DAAB90CD}"/>
                  </a:ext>
                </a:extLst>
              </p:cNvPr>
              <p:cNvSpPr/>
              <p:nvPr/>
            </p:nvSpPr>
            <p:spPr>
              <a:xfrm flipH="1">
                <a:off x="1424090" y="2670365"/>
                <a:ext cx="116016" cy="10165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13" extrusionOk="0">
                    <a:moveTo>
                      <a:pt x="449" y="1"/>
                    </a:moveTo>
                    <a:cubicBezTo>
                      <a:pt x="338" y="1"/>
                      <a:pt x="253" y="38"/>
                      <a:pt x="253" y="38"/>
                    </a:cubicBezTo>
                    <a:cubicBezTo>
                      <a:pt x="143" y="128"/>
                      <a:pt x="202" y="219"/>
                      <a:pt x="202" y="400"/>
                    </a:cubicBezTo>
                    <a:cubicBezTo>
                      <a:pt x="202" y="575"/>
                      <a:pt x="1" y="737"/>
                      <a:pt x="273" y="880"/>
                    </a:cubicBezTo>
                    <a:cubicBezTo>
                      <a:pt x="335" y="902"/>
                      <a:pt x="397" y="913"/>
                      <a:pt x="458" y="913"/>
                    </a:cubicBezTo>
                    <a:cubicBezTo>
                      <a:pt x="777" y="913"/>
                      <a:pt x="1042" y="619"/>
                      <a:pt x="862" y="271"/>
                    </a:cubicBezTo>
                    <a:cubicBezTo>
                      <a:pt x="747" y="51"/>
                      <a:pt x="579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00;p49">
                <a:extLst>
                  <a:ext uri="{FF2B5EF4-FFF2-40B4-BE49-F238E27FC236}">
                    <a16:creationId xmlns:a16="http://schemas.microsoft.com/office/drawing/2014/main" id="{D9E21D3A-278F-2F94-C868-C5360E4632EA}"/>
                  </a:ext>
                </a:extLst>
              </p:cNvPr>
              <p:cNvSpPr/>
              <p:nvPr/>
            </p:nvSpPr>
            <p:spPr>
              <a:xfrm flipH="1">
                <a:off x="1458271" y="2789164"/>
                <a:ext cx="4642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0" y="40"/>
                      <a:pt x="207" y="51"/>
                      <a:pt x="147" y="51"/>
                    </a:cubicBezTo>
                    <a:cubicBezTo>
                      <a:pt x="60" y="51"/>
                      <a:pt x="0" y="26"/>
                      <a:pt x="0" y="26"/>
                    </a:cubicBezTo>
                    <a:lnTo>
                      <a:pt x="0" y="26"/>
                    </a:lnTo>
                    <a:cubicBezTo>
                      <a:pt x="44" y="114"/>
                      <a:pt x="110" y="145"/>
                      <a:pt x="174" y="145"/>
                    </a:cubicBezTo>
                    <a:cubicBezTo>
                      <a:pt x="298" y="145"/>
                      <a:pt x="416" y="3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01;p49">
                <a:extLst>
                  <a:ext uri="{FF2B5EF4-FFF2-40B4-BE49-F238E27FC236}">
                    <a16:creationId xmlns:a16="http://schemas.microsoft.com/office/drawing/2014/main" id="{4DA80CF1-7DD4-C025-CF4A-0CB260EFF4B6}"/>
                  </a:ext>
                </a:extLst>
              </p:cNvPr>
              <p:cNvSpPr/>
              <p:nvPr/>
            </p:nvSpPr>
            <p:spPr>
              <a:xfrm rot="-901576">
                <a:off x="1367802" y="2473422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02;p49">
                <a:extLst>
                  <a:ext uri="{FF2B5EF4-FFF2-40B4-BE49-F238E27FC236}">
                    <a16:creationId xmlns:a16="http://schemas.microsoft.com/office/drawing/2014/main" id="{96CB1DF3-C6D1-A0B2-F905-D194D68DB593}"/>
                  </a:ext>
                </a:extLst>
              </p:cNvPr>
              <p:cNvSpPr/>
              <p:nvPr/>
            </p:nvSpPr>
            <p:spPr>
              <a:xfrm rot="-901576">
                <a:off x="1534090" y="2465601"/>
                <a:ext cx="61052" cy="55357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401" extrusionOk="0">
                    <a:moveTo>
                      <a:pt x="1605" y="1"/>
                    </a:moveTo>
                    <a:cubicBezTo>
                      <a:pt x="1386" y="1"/>
                      <a:pt x="1182" y="73"/>
                      <a:pt x="1027" y="276"/>
                    </a:cubicBezTo>
                    <a:cubicBezTo>
                      <a:pt x="753" y="618"/>
                      <a:pt x="0" y="2079"/>
                      <a:pt x="708" y="2376"/>
                    </a:cubicBezTo>
                    <a:cubicBezTo>
                      <a:pt x="746" y="2393"/>
                      <a:pt x="785" y="2400"/>
                      <a:pt x="824" y="2400"/>
                    </a:cubicBezTo>
                    <a:cubicBezTo>
                      <a:pt x="995" y="2400"/>
                      <a:pt x="1171" y="2255"/>
                      <a:pt x="1301" y="2125"/>
                    </a:cubicBezTo>
                    <a:cubicBezTo>
                      <a:pt x="1484" y="1896"/>
                      <a:pt x="1644" y="1622"/>
                      <a:pt x="1735" y="1326"/>
                    </a:cubicBezTo>
                    <a:cubicBezTo>
                      <a:pt x="1826" y="1097"/>
                      <a:pt x="1781" y="892"/>
                      <a:pt x="2032" y="732"/>
                    </a:cubicBezTo>
                    <a:cubicBezTo>
                      <a:pt x="2146" y="664"/>
                      <a:pt x="2306" y="664"/>
                      <a:pt x="2442" y="618"/>
                    </a:cubicBezTo>
                    <a:cubicBezTo>
                      <a:pt x="2511" y="595"/>
                      <a:pt x="2557" y="550"/>
                      <a:pt x="2602" y="504"/>
                    </a:cubicBezTo>
                    <a:cubicBezTo>
                      <a:pt x="2648" y="458"/>
                      <a:pt x="2648" y="390"/>
                      <a:pt x="2625" y="344"/>
                    </a:cubicBezTo>
                    <a:cubicBezTo>
                      <a:pt x="2602" y="299"/>
                      <a:pt x="2557" y="276"/>
                      <a:pt x="2511" y="253"/>
                    </a:cubicBezTo>
                    <a:cubicBezTo>
                      <a:pt x="2235" y="134"/>
                      <a:pt x="1905" y="1"/>
                      <a:pt x="16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2003;p49" hidden="1">
            <a:extLst>
              <a:ext uri="{FF2B5EF4-FFF2-40B4-BE49-F238E27FC236}">
                <a16:creationId xmlns:a16="http://schemas.microsoft.com/office/drawing/2014/main" id="{69DD23E6-4A70-0893-BF58-27E08D700D65}"/>
              </a:ext>
            </a:extLst>
          </p:cNvPr>
          <p:cNvGrpSpPr/>
          <p:nvPr/>
        </p:nvGrpSpPr>
        <p:grpSpPr>
          <a:xfrm flipH="1">
            <a:off x="5187746" y="478636"/>
            <a:ext cx="3155198" cy="4667425"/>
            <a:chOff x="3048428" y="2398999"/>
            <a:chExt cx="999629" cy="1478733"/>
          </a:xfrm>
        </p:grpSpPr>
        <p:grpSp>
          <p:nvGrpSpPr>
            <p:cNvPr id="19" name="Google Shape;2004;p49">
              <a:extLst>
                <a:ext uri="{FF2B5EF4-FFF2-40B4-BE49-F238E27FC236}">
                  <a16:creationId xmlns:a16="http://schemas.microsoft.com/office/drawing/2014/main" id="{0489DC19-0D38-F7FB-923E-62936EABAF3D}"/>
                </a:ext>
              </a:extLst>
            </p:cNvPr>
            <p:cNvGrpSpPr/>
            <p:nvPr/>
          </p:nvGrpSpPr>
          <p:grpSpPr>
            <a:xfrm>
              <a:off x="3290805" y="2853974"/>
              <a:ext cx="294040" cy="406245"/>
              <a:chOff x="4105814" y="2196568"/>
              <a:chExt cx="416960" cy="575988"/>
            </a:xfrm>
          </p:grpSpPr>
          <p:sp>
            <p:nvSpPr>
              <p:cNvPr id="36" name="Google Shape;2005;p49">
                <a:extLst>
                  <a:ext uri="{FF2B5EF4-FFF2-40B4-BE49-F238E27FC236}">
                    <a16:creationId xmlns:a16="http://schemas.microsoft.com/office/drawing/2014/main" id="{B8BF9E50-C2B8-A1CB-C617-6CCFD3A6616B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06;p49">
                <a:extLst>
                  <a:ext uri="{FF2B5EF4-FFF2-40B4-BE49-F238E27FC236}">
                    <a16:creationId xmlns:a16="http://schemas.microsoft.com/office/drawing/2014/main" id="{7516C103-7AB8-2631-54AD-E247D856C74F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07;p49">
                <a:extLst>
                  <a:ext uri="{FF2B5EF4-FFF2-40B4-BE49-F238E27FC236}">
                    <a16:creationId xmlns:a16="http://schemas.microsoft.com/office/drawing/2014/main" id="{6861D41F-1B71-A7BD-D7BB-622DA0AE4329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08;p49">
                <a:extLst>
                  <a:ext uri="{FF2B5EF4-FFF2-40B4-BE49-F238E27FC236}">
                    <a16:creationId xmlns:a16="http://schemas.microsoft.com/office/drawing/2014/main" id="{095C6CBE-DE38-57AE-FFE7-53AF325499D7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09;p49">
                <a:extLst>
                  <a:ext uri="{FF2B5EF4-FFF2-40B4-BE49-F238E27FC236}">
                    <a16:creationId xmlns:a16="http://schemas.microsoft.com/office/drawing/2014/main" id="{A28F782C-C2CE-818C-1F17-9FA781BA40A0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10;p49">
                <a:extLst>
                  <a:ext uri="{FF2B5EF4-FFF2-40B4-BE49-F238E27FC236}">
                    <a16:creationId xmlns:a16="http://schemas.microsoft.com/office/drawing/2014/main" id="{64DD6297-124A-509E-28D2-B8FF5433FE0D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11;p49">
                <a:extLst>
                  <a:ext uri="{FF2B5EF4-FFF2-40B4-BE49-F238E27FC236}">
                    <a16:creationId xmlns:a16="http://schemas.microsoft.com/office/drawing/2014/main" id="{78F4210D-1EC2-AAF6-F965-780E39C22DC7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12;p49">
              <a:extLst>
                <a:ext uri="{FF2B5EF4-FFF2-40B4-BE49-F238E27FC236}">
                  <a16:creationId xmlns:a16="http://schemas.microsoft.com/office/drawing/2014/main" id="{5203A381-B0FE-5BC2-540D-3084CDCCABBB}"/>
                </a:ext>
              </a:extLst>
            </p:cNvPr>
            <p:cNvGrpSpPr/>
            <p:nvPr/>
          </p:nvGrpSpPr>
          <p:grpSpPr>
            <a:xfrm flipH="1">
              <a:off x="3048428" y="2398999"/>
              <a:ext cx="999629" cy="1478733"/>
              <a:chOff x="8534878" y="2963765"/>
              <a:chExt cx="999629" cy="1478733"/>
            </a:xfrm>
          </p:grpSpPr>
          <p:sp>
            <p:nvSpPr>
              <p:cNvPr id="29" name="Google Shape;2013;p49">
                <a:extLst>
                  <a:ext uri="{FF2B5EF4-FFF2-40B4-BE49-F238E27FC236}">
                    <a16:creationId xmlns:a16="http://schemas.microsoft.com/office/drawing/2014/main" id="{0505FBE4-C132-A353-93FC-E49D0BD11E03}"/>
                  </a:ext>
                </a:extLst>
              </p:cNvPr>
              <p:cNvSpPr/>
              <p:nvPr/>
            </p:nvSpPr>
            <p:spPr>
              <a:xfrm>
                <a:off x="8603086" y="3130222"/>
                <a:ext cx="789562" cy="762499"/>
              </a:xfrm>
              <a:custGeom>
                <a:avLst/>
                <a:gdLst/>
                <a:ahLst/>
                <a:cxnLst/>
                <a:rect l="l" t="t" r="r" b="b"/>
                <a:pathLst>
                  <a:path w="21473" h="20737" extrusionOk="0">
                    <a:moveTo>
                      <a:pt x="13674" y="1"/>
                    </a:moveTo>
                    <a:cubicBezTo>
                      <a:pt x="12061" y="1"/>
                      <a:pt x="10301" y="357"/>
                      <a:pt x="8508" y="1200"/>
                    </a:cubicBezTo>
                    <a:cubicBezTo>
                      <a:pt x="8508" y="1200"/>
                      <a:pt x="8049" y="1073"/>
                      <a:pt x="7355" y="1073"/>
                    </a:cubicBezTo>
                    <a:cubicBezTo>
                      <a:pt x="5791" y="1073"/>
                      <a:pt x="3036" y="1719"/>
                      <a:pt x="1660" y="5925"/>
                    </a:cubicBezTo>
                    <a:cubicBezTo>
                      <a:pt x="0" y="10989"/>
                      <a:pt x="3854" y="20736"/>
                      <a:pt x="11423" y="20736"/>
                    </a:cubicBezTo>
                    <a:cubicBezTo>
                      <a:pt x="12075" y="20736"/>
                      <a:pt x="12755" y="20664"/>
                      <a:pt x="13461" y="20510"/>
                    </a:cubicBezTo>
                    <a:cubicBezTo>
                      <a:pt x="15423" y="12291"/>
                      <a:pt x="17113" y="10963"/>
                      <a:pt x="18001" y="10963"/>
                    </a:cubicBezTo>
                    <a:cubicBezTo>
                      <a:pt x="18424" y="10963"/>
                      <a:pt x="18665" y="11266"/>
                      <a:pt x="18665" y="11266"/>
                    </a:cubicBezTo>
                    <a:cubicBezTo>
                      <a:pt x="18665" y="11266"/>
                      <a:pt x="21473" y="8481"/>
                      <a:pt x="21290" y="4989"/>
                    </a:cubicBezTo>
                    <a:cubicBezTo>
                      <a:pt x="21141" y="2459"/>
                      <a:pt x="17914" y="1"/>
                      <a:pt x="13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14;p49">
                <a:extLst>
                  <a:ext uri="{FF2B5EF4-FFF2-40B4-BE49-F238E27FC236}">
                    <a16:creationId xmlns:a16="http://schemas.microsoft.com/office/drawing/2014/main" id="{2B0EADAD-D62E-B25E-4442-BC2E5EFBB539}"/>
                  </a:ext>
                </a:extLst>
              </p:cNvPr>
              <p:cNvSpPr/>
              <p:nvPr/>
            </p:nvSpPr>
            <p:spPr>
              <a:xfrm>
                <a:off x="8905810" y="3782810"/>
                <a:ext cx="263604" cy="318943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8674" extrusionOk="0">
                    <a:moveTo>
                      <a:pt x="1" y="0"/>
                    </a:moveTo>
                    <a:lnTo>
                      <a:pt x="1" y="8674"/>
                    </a:lnTo>
                    <a:lnTo>
                      <a:pt x="7168" y="8674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15;p49">
                <a:extLst>
                  <a:ext uri="{FF2B5EF4-FFF2-40B4-BE49-F238E27FC236}">
                    <a16:creationId xmlns:a16="http://schemas.microsoft.com/office/drawing/2014/main" id="{4E631B3E-4F49-3321-552E-5037299D9603}"/>
                  </a:ext>
                </a:extLst>
              </p:cNvPr>
              <p:cNvSpPr/>
              <p:nvPr/>
            </p:nvSpPr>
            <p:spPr>
              <a:xfrm>
                <a:off x="8591099" y="2963765"/>
                <a:ext cx="478414" cy="332695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9048" extrusionOk="0">
                    <a:moveTo>
                      <a:pt x="9957" y="1"/>
                    </a:moveTo>
                    <a:cubicBezTo>
                      <a:pt x="8937" y="1"/>
                      <a:pt x="7894" y="547"/>
                      <a:pt x="6985" y="1002"/>
                    </a:cubicBezTo>
                    <a:cubicBezTo>
                      <a:pt x="5159" y="1915"/>
                      <a:pt x="2603" y="1915"/>
                      <a:pt x="1187" y="3604"/>
                    </a:cubicBezTo>
                    <a:cubicBezTo>
                      <a:pt x="0" y="5019"/>
                      <a:pt x="525" y="6959"/>
                      <a:pt x="1963" y="8078"/>
                    </a:cubicBezTo>
                    <a:cubicBezTo>
                      <a:pt x="2857" y="8789"/>
                      <a:pt x="3950" y="9048"/>
                      <a:pt x="5001" y="9048"/>
                    </a:cubicBezTo>
                    <a:cubicBezTo>
                      <a:pt x="5130" y="9048"/>
                      <a:pt x="5259" y="9044"/>
                      <a:pt x="5387" y="9036"/>
                    </a:cubicBezTo>
                    <a:cubicBezTo>
                      <a:pt x="6711" y="8991"/>
                      <a:pt x="8035" y="8557"/>
                      <a:pt x="9085" y="8055"/>
                    </a:cubicBezTo>
                    <a:cubicBezTo>
                      <a:pt x="10409" y="7439"/>
                      <a:pt x="11733" y="6434"/>
                      <a:pt x="12417" y="4973"/>
                    </a:cubicBezTo>
                    <a:cubicBezTo>
                      <a:pt x="13011" y="3695"/>
                      <a:pt x="12942" y="2006"/>
                      <a:pt x="11892" y="888"/>
                    </a:cubicBezTo>
                    <a:cubicBezTo>
                      <a:pt x="11286" y="236"/>
                      <a:pt x="10626" y="1"/>
                      <a:pt x="9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16;p49">
                <a:extLst>
                  <a:ext uri="{FF2B5EF4-FFF2-40B4-BE49-F238E27FC236}">
                    <a16:creationId xmlns:a16="http://schemas.microsoft.com/office/drawing/2014/main" id="{FFCC9783-B581-5C7E-75E4-9AAFD43D520E}"/>
                  </a:ext>
                </a:extLst>
              </p:cNvPr>
              <p:cNvSpPr/>
              <p:nvPr/>
            </p:nvSpPr>
            <p:spPr>
              <a:xfrm>
                <a:off x="8698724" y="3541270"/>
                <a:ext cx="223084" cy="20477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5569" extrusionOk="0">
                    <a:moveTo>
                      <a:pt x="2391" y="1"/>
                    </a:moveTo>
                    <a:cubicBezTo>
                      <a:pt x="2209" y="1"/>
                      <a:pt x="2013" y="27"/>
                      <a:pt x="1798" y="87"/>
                    </a:cubicBezTo>
                    <a:cubicBezTo>
                      <a:pt x="0" y="604"/>
                      <a:pt x="681" y="5568"/>
                      <a:pt x="3513" y="5568"/>
                    </a:cubicBezTo>
                    <a:cubicBezTo>
                      <a:pt x="3557" y="5568"/>
                      <a:pt x="3602" y="5567"/>
                      <a:pt x="3647" y="5565"/>
                    </a:cubicBezTo>
                    <a:cubicBezTo>
                      <a:pt x="5930" y="5428"/>
                      <a:pt x="6067" y="4150"/>
                      <a:pt x="5793" y="3077"/>
                    </a:cubicBezTo>
                    <a:cubicBezTo>
                      <a:pt x="5587" y="2278"/>
                      <a:pt x="5062" y="1570"/>
                      <a:pt x="4400" y="1068"/>
                    </a:cubicBezTo>
                    <a:cubicBezTo>
                      <a:pt x="3797" y="597"/>
                      <a:pt x="3256" y="1"/>
                      <a:pt x="23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17;p49">
                <a:extLst>
                  <a:ext uri="{FF2B5EF4-FFF2-40B4-BE49-F238E27FC236}">
                    <a16:creationId xmlns:a16="http://schemas.microsoft.com/office/drawing/2014/main" id="{97962C46-E122-5346-42D5-5227C5D214C1}"/>
                  </a:ext>
                </a:extLst>
              </p:cNvPr>
              <p:cNvSpPr/>
              <p:nvPr/>
            </p:nvSpPr>
            <p:spPr>
              <a:xfrm>
                <a:off x="8816165" y="3295208"/>
                <a:ext cx="531179" cy="641011"/>
              </a:xfrm>
              <a:custGeom>
                <a:avLst/>
                <a:gdLst/>
                <a:ahLst/>
                <a:cxnLst/>
                <a:rect l="l" t="t" r="r" b="b"/>
                <a:pathLst>
                  <a:path w="14446" h="17433" extrusionOk="0">
                    <a:moveTo>
                      <a:pt x="11427" y="0"/>
                    </a:moveTo>
                    <a:cubicBezTo>
                      <a:pt x="11331" y="0"/>
                      <a:pt x="11233" y="7"/>
                      <a:pt x="11135" y="22"/>
                    </a:cubicBezTo>
                    <a:cubicBezTo>
                      <a:pt x="10622" y="102"/>
                      <a:pt x="10074" y="137"/>
                      <a:pt x="9512" y="137"/>
                    </a:cubicBezTo>
                    <a:cubicBezTo>
                      <a:pt x="8950" y="137"/>
                      <a:pt x="8374" y="102"/>
                      <a:pt x="7803" y="45"/>
                    </a:cubicBezTo>
                    <a:cubicBezTo>
                      <a:pt x="7567" y="21"/>
                      <a:pt x="7333" y="9"/>
                      <a:pt x="7101" y="9"/>
                    </a:cubicBezTo>
                    <a:cubicBezTo>
                      <a:pt x="3246" y="9"/>
                      <a:pt x="1" y="3332"/>
                      <a:pt x="65" y="7509"/>
                    </a:cubicBezTo>
                    <a:cubicBezTo>
                      <a:pt x="65" y="7737"/>
                      <a:pt x="65" y="7988"/>
                      <a:pt x="88" y="8239"/>
                    </a:cubicBezTo>
                    <a:cubicBezTo>
                      <a:pt x="445" y="14782"/>
                      <a:pt x="4212" y="17433"/>
                      <a:pt x="8098" y="17433"/>
                    </a:cubicBezTo>
                    <a:cubicBezTo>
                      <a:pt x="8685" y="17433"/>
                      <a:pt x="9276" y="17372"/>
                      <a:pt x="9857" y="17255"/>
                    </a:cubicBezTo>
                    <a:cubicBezTo>
                      <a:pt x="14445" y="16320"/>
                      <a:pt x="13897" y="9495"/>
                      <a:pt x="13897" y="9495"/>
                    </a:cubicBezTo>
                    <a:lnTo>
                      <a:pt x="13486" y="2077"/>
                    </a:lnTo>
                    <a:cubicBezTo>
                      <a:pt x="13424" y="904"/>
                      <a:pt x="12496" y="0"/>
                      <a:pt x="11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18;p49">
                <a:extLst>
                  <a:ext uri="{FF2B5EF4-FFF2-40B4-BE49-F238E27FC236}">
                    <a16:creationId xmlns:a16="http://schemas.microsoft.com/office/drawing/2014/main" id="{4A34D8C0-194E-EF95-9F9C-EC6AD8492A36}"/>
                  </a:ext>
                </a:extLst>
              </p:cNvPr>
              <p:cNvSpPr/>
              <p:nvPr/>
            </p:nvSpPr>
            <p:spPr>
              <a:xfrm>
                <a:off x="8534878" y="4037919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89" y="1"/>
                    </a:moveTo>
                    <a:cubicBezTo>
                      <a:pt x="10089" y="1"/>
                      <a:pt x="0" y="2512"/>
                      <a:pt x="0" y="11003"/>
                    </a:cubicBezTo>
                    <a:lnTo>
                      <a:pt x="27185" y="11003"/>
                    </a:lnTo>
                    <a:cubicBezTo>
                      <a:pt x="27185" y="2512"/>
                      <a:pt x="17256" y="1"/>
                      <a:pt x="17256" y="1"/>
                    </a:cubicBezTo>
                    <a:cubicBezTo>
                      <a:pt x="16149" y="309"/>
                      <a:pt x="14911" y="463"/>
                      <a:pt x="13673" y="463"/>
                    </a:cubicBezTo>
                    <a:cubicBezTo>
                      <a:pt x="12434" y="463"/>
                      <a:pt x="11196" y="309"/>
                      <a:pt x="10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19;p49">
                <a:extLst>
                  <a:ext uri="{FF2B5EF4-FFF2-40B4-BE49-F238E27FC236}">
                    <a16:creationId xmlns:a16="http://schemas.microsoft.com/office/drawing/2014/main" id="{1B778E96-2E2D-7971-432A-0F37EFE152EC}"/>
                  </a:ext>
                </a:extLst>
              </p:cNvPr>
              <p:cNvSpPr/>
              <p:nvPr/>
            </p:nvSpPr>
            <p:spPr>
              <a:xfrm>
                <a:off x="9133266" y="3929227"/>
                <a:ext cx="386967" cy="305963"/>
              </a:xfrm>
              <a:custGeom>
                <a:avLst/>
                <a:gdLst/>
                <a:ahLst/>
                <a:cxnLst/>
                <a:rect l="l" t="t" r="r" b="b"/>
                <a:pathLst>
                  <a:path w="10524" h="8321" extrusionOk="0">
                    <a:moveTo>
                      <a:pt x="5004" y="0"/>
                    </a:moveTo>
                    <a:cubicBezTo>
                      <a:pt x="4618" y="0"/>
                      <a:pt x="3852" y="448"/>
                      <a:pt x="2580" y="1793"/>
                    </a:cubicBezTo>
                    <a:cubicBezTo>
                      <a:pt x="982" y="3482"/>
                      <a:pt x="1" y="6335"/>
                      <a:pt x="1" y="6335"/>
                    </a:cubicBezTo>
                    <a:lnTo>
                      <a:pt x="2534" y="8321"/>
                    </a:lnTo>
                    <a:cubicBezTo>
                      <a:pt x="10523" y="3984"/>
                      <a:pt x="10089" y="3299"/>
                      <a:pt x="9861" y="3094"/>
                    </a:cubicBezTo>
                    <a:cubicBezTo>
                      <a:pt x="9841" y="3076"/>
                      <a:pt x="9814" y="3067"/>
                      <a:pt x="9779" y="3067"/>
                    </a:cubicBezTo>
                    <a:cubicBezTo>
                      <a:pt x="9462" y="3067"/>
                      <a:pt x="8551" y="3782"/>
                      <a:pt x="7213" y="4441"/>
                    </a:cubicBezTo>
                    <a:cubicBezTo>
                      <a:pt x="8241" y="3870"/>
                      <a:pt x="10135" y="2318"/>
                      <a:pt x="9861" y="2021"/>
                    </a:cubicBezTo>
                    <a:cubicBezTo>
                      <a:pt x="9823" y="1974"/>
                      <a:pt x="9771" y="1953"/>
                      <a:pt x="9705" y="1953"/>
                    </a:cubicBezTo>
                    <a:cubicBezTo>
                      <a:pt x="9254" y="1953"/>
                      <a:pt x="8153" y="2948"/>
                      <a:pt x="6460" y="3664"/>
                    </a:cubicBezTo>
                    <a:cubicBezTo>
                      <a:pt x="7944" y="2820"/>
                      <a:pt x="9884" y="1199"/>
                      <a:pt x="9519" y="857"/>
                    </a:cubicBezTo>
                    <a:cubicBezTo>
                      <a:pt x="9498" y="835"/>
                      <a:pt x="9465" y="824"/>
                      <a:pt x="9420" y="824"/>
                    </a:cubicBezTo>
                    <a:cubicBezTo>
                      <a:pt x="8912" y="824"/>
                      <a:pt x="6943" y="2160"/>
                      <a:pt x="6209" y="2706"/>
                    </a:cubicBezTo>
                    <a:cubicBezTo>
                      <a:pt x="6962" y="2112"/>
                      <a:pt x="9154" y="378"/>
                      <a:pt x="8674" y="104"/>
                    </a:cubicBezTo>
                    <a:cubicBezTo>
                      <a:pt x="8623" y="74"/>
                      <a:pt x="8564" y="61"/>
                      <a:pt x="8498" y="61"/>
                    </a:cubicBezTo>
                    <a:cubicBezTo>
                      <a:pt x="7744" y="61"/>
                      <a:pt x="6042" y="1861"/>
                      <a:pt x="3607" y="2637"/>
                    </a:cubicBezTo>
                    <a:cubicBezTo>
                      <a:pt x="4018" y="1428"/>
                      <a:pt x="5616" y="469"/>
                      <a:pt x="5228" y="81"/>
                    </a:cubicBezTo>
                    <a:cubicBezTo>
                      <a:pt x="5176" y="30"/>
                      <a:pt x="5102" y="0"/>
                      <a:pt x="50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020;p49">
              <a:extLst>
                <a:ext uri="{FF2B5EF4-FFF2-40B4-BE49-F238E27FC236}">
                  <a16:creationId xmlns:a16="http://schemas.microsoft.com/office/drawing/2014/main" id="{841E1580-B074-DC01-FA1E-A7F413F7C158}"/>
                </a:ext>
              </a:extLst>
            </p:cNvPr>
            <p:cNvGrpSpPr/>
            <p:nvPr/>
          </p:nvGrpSpPr>
          <p:grpSpPr>
            <a:xfrm>
              <a:off x="3290805" y="2853949"/>
              <a:ext cx="294040" cy="406302"/>
              <a:chOff x="4105814" y="2196568"/>
              <a:chExt cx="416960" cy="575988"/>
            </a:xfrm>
          </p:grpSpPr>
          <p:sp>
            <p:nvSpPr>
              <p:cNvPr id="22" name="Google Shape;2021;p49">
                <a:extLst>
                  <a:ext uri="{FF2B5EF4-FFF2-40B4-BE49-F238E27FC236}">
                    <a16:creationId xmlns:a16="http://schemas.microsoft.com/office/drawing/2014/main" id="{0476AC32-D023-C66D-37C9-105B86CF3B6F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2;p49">
                <a:extLst>
                  <a:ext uri="{FF2B5EF4-FFF2-40B4-BE49-F238E27FC236}">
                    <a16:creationId xmlns:a16="http://schemas.microsoft.com/office/drawing/2014/main" id="{0B28CDC2-45C8-15FC-C02F-CF98FC6130D4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23;p49">
                <a:extLst>
                  <a:ext uri="{FF2B5EF4-FFF2-40B4-BE49-F238E27FC236}">
                    <a16:creationId xmlns:a16="http://schemas.microsoft.com/office/drawing/2014/main" id="{9E2023BC-3C6D-53C8-2B2D-B0237ED3795C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24;p49">
                <a:extLst>
                  <a:ext uri="{FF2B5EF4-FFF2-40B4-BE49-F238E27FC236}">
                    <a16:creationId xmlns:a16="http://schemas.microsoft.com/office/drawing/2014/main" id="{428E87EA-68C7-CC2B-18AB-A81FA44C7ADE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25;p49">
                <a:extLst>
                  <a:ext uri="{FF2B5EF4-FFF2-40B4-BE49-F238E27FC236}">
                    <a16:creationId xmlns:a16="http://schemas.microsoft.com/office/drawing/2014/main" id="{3049DCAE-B040-F859-B083-9409D582B05A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26;p49">
                <a:extLst>
                  <a:ext uri="{FF2B5EF4-FFF2-40B4-BE49-F238E27FC236}">
                    <a16:creationId xmlns:a16="http://schemas.microsoft.com/office/drawing/2014/main" id="{1D91406C-D643-0BC9-C275-9128643CA753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27;p49">
                <a:extLst>
                  <a:ext uri="{FF2B5EF4-FFF2-40B4-BE49-F238E27FC236}">
                    <a16:creationId xmlns:a16="http://schemas.microsoft.com/office/drawing/2014/main" id="{A638AA98-E5F4-99DE-C5E5-AA27245813B4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" name="Google Shape;2028;p49">
            <a:extLst>
              <a:ext uri="{FF2B5EF4-FFF2-40B4-BE49-F238E27FC236}">
                <a16:creationId xmlns:a16="http://schemas.microsoft.com/office/drawing/2014/main" id="{01627172-515C-CFE7-26B4-5C8D4534502D}"/>
              </a:ext>
            </a:extLst>
          </p:cNvPr>
          <p:cNvGrpSpPr/>
          <p:nvPr/>
        </p:nvGrpSpPr>
        <p:grpSpPr>
          <a:xfrm flipH="1">
            <a:off x="5174141" y="479803"/>
            <a:ext cx="3203100" cy="4664409"/>
            <a:chOff x="5036165" y="2399955"/>
            <a:chExt cx="1014806" cy="1477778"/>
          </a:xfrm>
        </p:grpSpPr>
        <p:grpSp>
          <p:nvGrpSpPr>
            <p:cNvPr id="44" name="Google Shape;2029;p49">
              <a:extLst>
                <a:ext uri="{FF2B5EF4-FFF2-40B4-BE49-F238E27FC236}">
                  <a16:creationId xmlns:a16="http://schemas.microsoft.com/office/drawing/2014/main" id="{3430E582-6646-6235-E344-4AADA31F024C}"/>
                </a:ext>
              </a:extLst>
            </p:cNvPr>
            <p:cNvGrpSpPr/>
            <p:nvPr/>
          </p:nvGrpSpPr>
          <p:grpSpPr>
            <a:xfrm>
              <a:off x="5036165" y="2399955"/>
              <a:ext cx="1014806" cy="1477778"/>
              <a:chOff x="5036165" y="2374997"/>
              <a:chExt cx="1014806" cy="1477778"/>
            </a:xfrm>
          </p:grpSpPr>
          <p:sp>
            <p:nvSpPr>
              <p:cNvPr id="53" name="Google Shape;2030;p49">
                <a:extLst>
                  <a:ext uri="{FF2B5EF4-FFF2-40B4-BE49-F238E27FC236}">
                    <a16:creationId xmlns:a16="http://schemas.microsoft.com/office/drawing/2014/main" id="{BA94DE85-0640-52F7-F63C-DDD70D978A36}"/>
                  </a:ext>
                </a:extLst>
              </p:cNvPr>
              <p:cNvSpPr/>
              <p:nvPr/>
            </p:nvSpPr>
            <p:spPr>
              <a:xfrm>
                <a:off x="5166660" y="2549983"/>
                <a:ext cx="836039" cy="749740"/>
              </a:xfrm>
              <a:custGeom>
                <a:avLst/>
                <a:gdLst/>
                <a:ahLst/>
                <a:cxnLst/>
                <a:rect l="l" t="t" r="r" b="b"/>
                <a:pathLst>
                  <a:path w="22737" h="20390" extrusionOk="0">
                    <a:moveTo>
                      <a:pt x="8301" y="0"/>
                    </a:moveTo>
                    <a:cubicBezTo>
                      <a:pt x="6729" y="0"/>
                      <a:pt x="4613" y="688"/>
                      <a:pt x="2888" y="3704"/>
                    </a:cubicBezTo>
                    <a:cubicBezTo>
                      <a:pt x="1" y="8728"/>
                      <a:pt x="2345" y="20389"/>
                      <a:pt x="11388" y="20389"/>
                    </a:cubicBezTo>
                    <a:cubicBezTo>
                      <a:pt x="11423" y="20389"/>
                      <a:pt x="11458" y="20389"/>
                      <a:pt x="11494" y="20389"/>
                    </a:cubicBezTo>
                    <a:cubicBezTo>
                      <a:pt x="14833" y="13264"/>
                      <a:pt x="16729" y="11948"/>
                      <a:pt x="17674" y="11948"/>
                    </a:cubicBezTo>
                    <a:cubicBezTo>
                      <a:pt x="18228" y="11948"/>
                      <a:pt x="18455" y="12400"/>
                      <a:pt x="18455" y="12400"/>
                    </a:cubicBezTo>
                    <a:cubicBezTo>
                      <a:pt x="18455" y="12400"/>
                      <a:pt x="21765" y="10232"/>
                      <a:pt x="22290" y="6762"/>
                    </a:cubicBezTo>
                    <a:cubicBezTo>
                      <a:pt x="22737" y="3829"/>
                      <a:pt x="18985" y="120"/>
                      <a:pt x="13553" y="120"/>
                    </a:cubicBezTo>
                    <a:cubicBezTo>
                      <a:pt x="12602" y="120"/>
                      <a:pt x="11599" y="233"/>
                      <a:pt x="10558" y="485"/>
                    </a:cubicBezTo>
                    <a:cubicBezTo>
                      <a:pt x="10558" y="485"/>
                      <a:pt x="9621" y="0"/>
                      <a:pt x="8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31;p49">
                <a:extLst>
                  <a:ext uri="{FF2B5EF4-FFF2-40B4-BE49-F238E27FC236}">
                    <a16:creationId xmlns:a16="http://schemas.microsoft.com/office/drawing/2014/main" id="{D8700E8D-D0E5-DC9A-FA21-0208BE046A38}"/>
                  </a:ext>
                </a:extLst>
              </p:cNvPr>
              <p:cNvSpPr/>
              <p:nvPr/>
            </p:nvSpPr>
            <p:spPr>
              <a:xfrm>
                <a:off x="5407133" y="3193085"/>
                <a:ext cx="263567" cy="318097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1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32;p49">
                <a:extLst>
                  <a:ext uri="{FF2B5EF4-FFF2-40B4-BE49-F238E27FC236}">
                    <a16:creationId xmlns:a16="http://schemas.microsoft.com/office/drawing/2014/main" id="{CEDD3BB0-EBA0-4A3B-0786-0E347BEBD961}"/>
                  </a:ext>
                </a:extLst>
              </p:cNvPr>
              <p:cNvSpPr/>
              <p:nvPr/>
            </p:nvSpPr>
            <p:spPr>
              <a:xfrm>
                <a:off x="5287963" y="2374997"/>
                <a:ext cx="488489" cy="297469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0" extrusionOk="0">
                    <a:moveTo>
                      <a:pt x="10095" y="0"/>
                    </a:moveTo>
                    <a:cubicBezTo>
                      <a:pt x="9281" y="0"/>
                      <a:pt x="8423" y="246"/>
                      <a:pt x="7647" y="451"/>
                    </a:cubicBezTo>
                    <a:cubicBezTo>
                      <a:pt x="5684" y="953"/>
                      <a:pt x="3196" y="451"/>
                      <a:pt x="1438" y="1820"/>
                    </a:cubicBezTo>
                    <a:cubicBezTo>
                      <a:pt x="0" y="2962"/>
                      <a:pt x="137" y="4947"/>
                      <a:pt x="1301" y="6363"/>
                    </a:cubicBezTo>
                    <a:cubicBezTo>
                      <a:pt x="2123" y="7344"/>
                      <a:pt x="3310" y="7823"/>
                      <a:pt x="4474" y="8006"/>
                    </a:cubicBezTo>
                    <a:cubicBezTo>
                      <a:pt x="4875" y="8063"/>
                      <a:pt x="5288" y="8089"/>
                      <a:pt x="5699" y="8089"/>
                    </a:cubicBezTo>
                    <a:cubicBezTo>
                      <a:pt x="6599" y="8089"/>
                      <a:pt x="7496" y="7966"/>
                      <a:pt x="8263" y="7778"/>
                    </a:cubicBezTo>
                    <a:cubicBezTo>
                      <a:pt x="9678" y="7435"/>
                      <a:pt x="11208" y="6728"/>
                      <a:pt x="12166" y="5450"/>
                    </a:cubicBezTo>
                    <a:cubicBezTo>
                      <a:pt x="13011" y="4308"/>
                      <a:pt x="13285" y="2619"/>
                      <a:pt x="12486" y="1318"/>
                    </a:cubicBezTo>
                    <a:cubicBezTo>
                      <a:pt x="11860" y="307"/>
                      <a:pt x="11005" y="0"/>
                      <a:pt x="100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33;p49">
                <a:extLst>
                  <a:ext uri="{FF2B5EF4-FFF2-40B4-BE49-F238E27FC236}">
                    <a16:creationId xmlns:a16="http://schemas.microsoft.com/office/drawing/2014/main" id="{D5E1358A-8AAB-2A29-8B25-2F3727646DC6}"/>
                  </a:ext>
                </a:extLst>
              </p:cNvPr>
              <p:cNvSpPr/>
              <p:nvPr/>
            </p:nvSpPr>
            <p:spPr>
              <a:xfrm>
                <a:off x="5036165" y="3448194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90" y="1"/>
                    </a:moveTo>
                    <a:cubicBezTo>
                      <a:pt x="10090" y="1"/>
                      <a:pt x="1" y="2512"/>
                      <a:pt x="1" y="11003"/>
                    </a:cubicBezTo>
                    <a:lnTo>
                      <a:pt x="27186" y="11003"/>
                    </a:lnTo>
                    <a:cubicBezTo>
                      <a:pt x="27186" y="2512"/>
                      <a:pt x="17097" y="1"/>
                      <a:pt x="17097" y="1"/>
                    </a:cubicBezTo>
                    <a:cubicBezTo>
                      <a:pt x="15990" y="309"/>
                      <a:pt x="14792" y="463"/>
                      <a:pt x="13593" y="463"/>
                    </a:cubicBezTo>
                    <a:cubicBezTo>
                      <a:pt x="12395" y="463"/>
                      <a:pt x="11197" y="309"/>
                      <a:pt x="10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34;p49">
                <a:extLst>
                  <a:ext uri="{FF2B5EF4-FFF2-40B4-BE49-F238E27FC236}">
                    <a16:creationId xmlns:a16="http://schemas.microsoft.com/office/drawing/2014/main" id="{013A78A2-B6CC-3E54-EA38-4C7D4C0309D5}"/>
                  </a:ext>
                </a:extLst>
              </p:cNvPr>
              <p:cNvSpPr/>
              <p:nvPr/>
            </p:nvSpPr>
            <p:spPr>
              <a:xfrm>
                <a:off x="5250201" y="2899075"/>
                <a:ext cx="205360" cy="213082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95" extrusionOk="0">
                    <a:moveTo>
                      <a:pt x="2396" y="1"/>
                    </a:moveTo>
                    <a:cubicBezTo>
                      <a:pt x="2338" y="1"/>
                      <a:pt x="2277" y="3"/>
                      <a:pt x="2214" y="7"/>
                    </a:cubicBezTo>
                    <a:cubicBezTo>
                      <a:pt x="320" y="144"/>
                      <a:pt x="0" y="5303"/>
                      <a:pt x="2922" y="5736"/>
                    </a:cubicBezTo>
                    <a:cubicBezTo>
                      <a:pt x="3184" y="5776"/>
                      <a:pt x="3421" y="5795"/>
                      <a:pt x="3636" y="5795"/>
                    </a:cubicBezTo>
                    <a:cubicBezTo>
                      <a:pt x="5270" y="5795"/>
                      <a:pt x="5584" y="4719"/>
                      <a:pt x="5524" y="3751"/>
                    </a:cubicBezTo>
                    <a:cubicBezTo>
                      <a:pt x="5478" y="2906"/>
                      <a:pt x="5113" y="2107"/>
                      <a:pt x="4565" y="1491"/>
                    </a:cubicBezTo>
                    <a:cubicBezTo>
                      <a:pt x="3979" y="818"/>
                      <a:pt x="3538" y="1"/>
                      <a:pt x="2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35;p49">
                <a:extLst>
                  <a:ext uri="{FF2B5EF4-FFF2-40B4-BE49-F238E27FC236}">
                    <a16:creationId xmlns:a16="http://schemas.microsoft.com/office/drawing/2014/main" id="{D98051A6-5E31-7831-1A61-681830DDB66E}"/>
                  </a:ext>
                </a:extLst>
              </p:cNvPr>
              <p:cNvSpPr/>
              <p:nvPr/>
            </p:nvSpPr>
            <p:spPr>
              <a:xfrm>
                <a:off x="5840205" y="3411277"/>
                <a:ext cx="209001" cy="441497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2007" extrusionOk="0">
                    <a:moveTo>
                      <a:pt x="3333" y="1"/>
                    </a:moveTo>
                    <a:lnTo>
                      <a:pt x="0" y="275"/>
                    </a:lnTo>
                    <a:lnTo>
                      <a:pt x="891" y="12007"/>
                    </a:lnTo>
                    <a:lnTo>
                      <a:pt x="5684" y="12007"/>
                    </a:lnTo>
                    <a:lnTo>
                      <a:pt x="3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36;p49">
                <a:extLst>
                  <a:ext uri="{FF2B5EF4-FFF2-40B4-BE49-F238E27FC236}">
                    <a16:creationId xmlns:a16="http://schemas.microsoft.com/office/drawing/2014/main" id="{92EB9B79-E21A-3A6F-D745-59657087865A}"/>
                  </a:ext>
                </a:extLst>
              </p:cNvPr>
              <p:cNvSpPr/>
              <p:nvPr/>
            </p:nvSpPr>
            <p:spPr>
              <a:xfrm>
                <a:off x="5787330" y="3056265"/>
                <a:ext cx="263641" cy="390314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10615" extrusionOk="0">
                    <a:moveTo>
                      <a:pt x="4332" y="0"/>
                    </a:moveTo>
                    <a:cubicBezTo>
                      <a:pt x="3945" y="0"/>
                      <a:pt x="3446" y="2675"/>
                      <a:pt x="3310" y="3653"/>
                    </a:cubicBezTo>
                    <a:cubicBezTo>
                      <a:pt x="3421" y="2717"/>
                      <a:pt x="3728" y="64"/>
                      <a:pt x="3234" y="64"/>
                    </a:cubicBezTo>
                    <a:cubicBezTo>
                      <a:pt x="3222" y="64"/>
                      <a:pt x="3209" y="66"/>
                      <a:pt x="3196" y="69"/>
                    </a:cubicBezTo>
                    <a:cubicBezTo>
                      <a:pt x="2488" y="252"/>
                      <a:pt x="2694" y="2968"/>
                      <a:pt x="1416" y="5433"/>
                    </a:cubicBezTo>
                    <a:cubicBezTo>
                      <a:pt x="845" y="4292"/>
                      <a:pt x="1301" y="2511"/>
                      <a:pt x="754" y="2488"/>
                    </a:cubicBezTo>
                    <a:cubicBezTo>
                      <a:pt x="388" y="2488"/>
                      <a:pt x="0" y="3242"/>
                      <a:pt x="92" y="5570"/>
                    </a:cubicBezTo>
                    <a:cubicBezTo>
                      <a:pt x="160" y="7898"/>
                      <a:pt x="1484" y="10614"/>
                      <a:pt x="1484" y="10614"/>
                    </a:cubicBezTo>
                    <a:lnTo>
                      <a:pt x="4680" y="10226"/>
                    </a:lnTo>
                    <a:cubicBezTo>
                      <a:pt x="7169" y="1788"/>
                      <a:pt x="6533" y="1346"/>
                      <a:pt x="6198" y="1346"/>
                    </a:cubicBezTo>
                    <a:cubicBezTo>
                      <a:pt x="6186" y="1346"/>
                      <a:pt x="6174" y="1346"/>
                      <a:pt x="6163" y="1347"/>
                    </a:cubicBezTo>
                    <a:cubicBezTo>
                      <a:pt x="5889" y="1347"/>
                      <a:pt x="5775" y="2603"/>
                      <a:pt x="5227" y="4155"/>
                    </a:cubicBezTo>
                    <a:cubicBezTo>
                      <a:pt x="5570" y="3036"/>
                      <a:pt x="5798" y="594"/>
                      <a:pt x="5410" y="571"/>
                    </a:cubicBezTo>
                    <a:cubicBezTo>
                      <a:pt x="5404" y="571"/>
                      <a:pt x="5397" y="570"/>
                      <a:pt x="5391" y="570"/>
                    </a:cubicBezTo>
                    <a:cubicBezTo>
                      <a:pt x="4931" y="570"/>
                      <a:pt x="4943" y="2218"/>
                      <a:pt x="4155" y="4155"/>
                    </a:cubicBezTo>
                    <a:cubicBezTo>
                      <a:pt x="4611" y="2511"/>
                      <a:pt x="4839" y="1"/>
                      <a:pt x="4337" y="1"/>
                    </a:cubicBezTo>
                    <a:cubicBezTo>
                      <a:pt x="4336" y="0"/>
                      <a:pt x="4334" y="0"/>
                      <a:pt x="4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37;p49">
                <a:extLst>
                  <a:ext uri="{FF2B5EF4-FFF2-40B4-BE49-F238E27FC236}">
                    <a16:creationId xmlns:a16="http://schemas.microsoft.com/office/drawing/2014/main" id="{9254014C-A317-B307-448D-E0BC80B46897}"/>
                  </a:ext>
                </a:extLst>
              </p:cNvPr>
              <p:cNvSpPr/>
              <p:nvPr/>
            </p:nvSpPr>
            <p:spPr>
              <a:xfrm>
                <a:off x="5332454" y="2715778"/>
                <a:ext cx="576627" cy="644357"/>
              </a:xfrm>
              <a:custGeom>
                <a:avLst/>
                <a:gdLst/>
                <a:ahLst/>
                <a:cxnLst/>
                <a:rect l="l" t="t" r="r" b="b"/>
                <a:pathLst>
                  <a:path w="15682" h="17524" extrusionOk="0">
                    <a:moveTo>
                      <a:pt x="8317" y="0"/>
                    </a:moveTo>
                    <a:cubicBezTo>
                      <a:pt x="5017" y="0"/>
                      <a:pt x="1938" y="2434"/>
                      <a:pt x="1255" y="6019"/>
                    </a:cubicBezTo>
                    <a:cubicBezTo>
                      <a:pt x="1210" y="6270"/>
                      <a:pt x="1164" y="6499"/>
                      <a:pt x="1118" y="6750"/>
                    </a:cubicBezTo>
                    <a:cubicBezTo>
                      <a:pt x="0" y="14191"/>
                      <a:pt x="4360" y="17478"/>
                      <a:pt x="8879" y="17523"/>
                    </a:cubicBezTo>
                    <a:cubicBezTo>
                      <a:pt x="8887" y="17523"/>
                      <a:pt x="8895" y="17523"/>
                      <a:pt x="8903" y="17523"/>
                    </a:cubicBezTo>
                    <a:cubicBezTo>
                      <a:pt x="13561" y="17523"/>
                      <a:pt x="14403" y="10767"/>
                      <a:pt x="14403" y="10767"/>
                    </a:cubicBezTo>
                    <a:lnTo>
                      <a:pt x="15498" y="3463"/>
                    </a:lnTo>
                    <a:cubicBezTo>
                      <a:pt x="15681" y="2208"/>
                      <a:pt x="14814" y="1043"/>
                      <a:pt x="13604" y="975"/>
                    </a:cubicBezTo>
                    <a:cubicBezTo>
                      <a:pt x="12554" y="929"/>
                      <a:pt x="11436" y="655"/>
                      <a:pt x="10340" y="313"/>
                    </a:cubicBezTo>
                    <a:cubicBezTo>
                      <a:pt x="9669" y="101"/>
                      <a:pt x="8988" y="0"/>
                      <a:pt x="83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38;p49">
                <a:extLst>
                  <a:ext uri="{FF2B5EF4-FFF2-40B4-BE49-F238E27FC236}">
                    <a16:creationId xmlns:a16="http://schemas.microsoft.com/office/drawing/2014/main" id="{3851473B-CF6C-0D74-E8F4-01D24CF4E919}"/>
                  </a:ext>
                </a:extLst>
              </p:cNvPr>
              <p:cNvSpPr/>
              <p:nvPr/>
            </p:nvSpPr>
            <p:spPr>
              <a:xfrm>
                <a:off x="5436512" y="3345790"/>
                <a:ext cx="387776" cy="306404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8333" extrusionOk="0">
                    <a:moveTo>
                      <a:pt x="4989" y="0"/>
                    </a:moveTo>
                    <a:cubicBezTo>
                      <a:pt x="4598" y="0"/>
                      <a:pt x="3836" y="454"/>
                      <a:pt x="2580" y="1782"/>
                    </a:cubicBezTo>
                    <a:cubicBezTo>
                      <a:pt x="982" y="3493"/>
                      <a:pt x="0" y="6347"/>
                      <a:pt x="0" y="6347"/>
                    </a:cubicBezTo>
                    <a:lnTo>
                      <a:pt x="2534" y="8332"/>
                    </a:lnTo>
                    <a:cubicBezTo>
                      <a:pt x="10546" y="3973"/>
                      <a:pt x="10089" y="3311"/>
                      <a:pt x="9861" y="3083"/>
                    </a:cubicBezTo>
                    <a:cubicBezTo>
                      <a:pt x="9841" y="3065"/>
                      <a:pt x="9815" y="3057"/>
                      <a:pt x="9781" y="3057"/>
                    </a:cubicBezTo>
                    <a:cubicBezTo>
                      <a:pt x="9467" y="3057"/>
                      <a:pt x="8554" y="3790"/>
                      <a:pt x="7213" y="4429"/>
                    </a:cubicBezTo>
                    <a:cubicBezTo>
                      <a:pt x="8240" y="3859"/>
                      <a:pt x="10135" y="2307"/>
                      <a:pt x="9884" y="2010"/>
                    </a:cubicBezTo>
                    <a:cubicBezTo>
                      <a:pt x="9843" y="1963"/>
                      <a:pt x="9788" y="1942"/>
                      <a:pt x="9720" y="1942"/>
                    </a:cubicBezTo>
                    <a:cubicBezTo>
                      <a:pt x="9254" y="1942"/>
                      <a:pt x="8152" y="2937"/>
                      <a:pt x="6460" y="3653"/>
                    </a:cubicBezTo>
                    <a:cubicBezTo>
                      <a:pt x="7944" y="2832"/>
                      <a:pt x="9884" y="1188"/>
                      <a:pt x="9519" y="846"/>
                    </a:cubicBezTo>
                    <a:cubicBezTo>
                      <a:pt x="9498" y="824"/>
                      <a:pt x="9465" y="813"/>
                      <a:pt x="9420" y="813"/>
                    </a:cubicBezTo>
                    <a:cubicBezTo>
                      <a:pt x="8911" y="813"/>
                      <a:pt x="6943" y="2149"/>
                      <a:pt x="6209" y="2695"/>
                    </a:cubicBezTo>
                    <a:cubicBezTo>
                      <a:pt x="6985" y="2101"/>
                      <a:pt x="9153" y="366"/>
                      <a:pt x="8674" y="93"/>
                    </a:cubicBezTo>
                    <a:cubicBezTo>
                      <a:pt x="8623" y="63"/>
                      <a:pt x="8564" y="49"/>
                      <a:pt x="8498" y="49"/>
                    </a:cubicBezTo>
                    <a:cubicBezTo>
                      <a:pt x="7743" y="49"/>
                      <a:pt x="6042" y="1849"/>
                      <a:pt x="3607" y="2626"/>
                    </a:cubicBezTo>
                    <a:cubicBezTo>
                      <a:pt x="4018" y="1416"/>
                      <a:pt x="5615" y="481"/>
                      <a:pt x="5227" y="93"/>
                    </a:cubicBezTo>
                    <a:cubicBezTo>
                      <a:pt x="5174" y="34"/>
                      <a:pt x="5095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39;p49">
                <a:extLst>
                  <a:ext uri="{FF2B5EF4-FFF2-40B4-BE49-F238E27FC236}">
                    <a16:creationId xmlns:a16="http://schemas.microsoft.com/office/drawing/2014/main" id="{E59D67A6-7A62-3479-1A0A-09B1FA0243EE}"/>
                  </a:ext>
                </a:extLst>
              </p:cNvPr>
              <p:cNvSpPr/>
              <p:nvPr/>
            </p:nvSpPr>
            <p:spPr>
              <a:xfrm>
                <a:off x="5193943" y="2702100"/>
                <a:ext cx="42028" cy="15528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223" extrusionOk="0">
                    <a:moveTo>
                      <a:pt x="823" y="0"/>
                    </a:moveTo>
                    <a:cubicBezTo>
                      <a:pt x="800" y="23"/>
                      <a:pt x="1" y="1393"/>
                      <a:pt x="1" y="3607"/>
                    </a:cubicBezTo>
                    <a:cubicBezTo>
                      <a:pt x="1" y="3812"/>
                      <a:pt x="1" y="4018"/>
                      <a:pt x="24" y="4223"/>
                    </a:cubicBezTo>
                    <a:lnTo>
                      <a:pt x="412" y="4200"/>
                    </a:lnTo>
                    <a:cubicBezTo>
                      <a:pt x="389" y="3995"/>
                      <a:pt x="389" y="3789"/>
                      <a:pt x="389" y="3607"/>
                    </a:cubicBezTo>
                    <a:cubicBezTo>
                      <a:pt x="389" y="2534"/>
                      <a:pt x="572" y="1689"/>
                      <a:pt x="777" y="1096"/>
                    </a:cubicBezTo>
                    <a:cubicBezTo>
                      <a:pt x="868" y="799"/>
                      <a:pt x="960" y="571"/>
                      <a:pt x="1028" y="411"/>
                    </a:cubicBezTo>
                    <a:cubicBezTo>
                      <a:pt x="1074" y="343"/>
                      <a:pt x="1096" y="274"/>
                      <a:pt x="1119" y="251"/>
                    </a:cubicBezTo>
                    <a:lnTo>
                      <a:pt x="1142" y="206"/>
                    </a:lnTo>
                    <a:lnTo>
                      <a:pt x="1142" y="183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40;p49">
                <a:extLst>
                  <a:ext uri="{FF2B5EF4-FFF2-40B4-BE49-F238E27FC236}">
                    <a16:creationId xmlns:a16="http://schemas.microsoft.com/office/drawing/2014/main" id="{976F1230-9BF8-77F5-84C8-04D3BC5775B1}"/>
                  </a:ext>
                </a:extLst>
              </p:cNvPr>
              <p:cNvSpPr/>
              <p:nvPr/>
            </p:nvSpPr>
            <p:spPr>
              <a:xfrm>
                <a:off x="5948454" y="2780971"/>
                <a:ext cx="74753" cy="16539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498" extrusionOk="0">
                    <a:moveTo>
                      <a:pt x="1667" y="1"/>
                    </a:moveTo>
                    <a:lnTo>
                      <a:pt x="1667" y="24"/>
                    </a:lnTo>
                    <a:cubicBezTo>
                      <a:pt x="1644" y="275"/>
                      <a:pt x="1553" y="2466"/>
                      <a:pt x="1" y="4246"/>
                    </a:cubicBezTo>
                    <a:lnTo>
                      <a:pt x="298" y="4497"/>
                    </a:lnTo>
                    <a:cubicBezTo>
                      <a:pt x="2032" y="2489"/>
                      <a:pt x="2032" y="24"/>
                      <a:pt x="2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041;p49">
              <a:extLst>
                <a:ext uri="{FF2B5EF4-FFF2-40B4-BE49-F238E27FC236}">
                  <a16:creationId xmlns:a16="http://schemas.microsoft.com/office/drawing/2014/main" id="{15AED37D-4956-59A9-C8E0-73062AAE0FA3}"/>
                </a:ext>
              </a:extLst>
            </p:cNvPr>
            <p:cNvGrpSpPr/>
            <p:nvPr/>
          </p:nvGrpSpPr>
          <p:grpSpPr>
            <a:xfrm rot="586029" flipH="1">
              <a:off x="5520550" y="2884092"/>
              <a:ext cx="278924" cy="424229"/>
              <a:chOff x="5434224" y="1867765"/>
              <a:chExt cx="127130" cy="193359"/>
            </a:xfrm>
          </p:grpSpPr>
          <p:sp>
            <p:nvSpPr>
              <p:cNvPr id="46" name="Google Shape;2042;p49">
                <a:extLst>
                  <a:ext uri="{FF2B5EF4-FFF2-40B4-BE49-F238E27FC236}">
                    <a16:creationId xmlns:a16="http://schemas.microsoft.com/office/drawing/2014/main" id="{C9018A16-321C-D6CF-E542-2B4E573B6F68}"/>
                  </a:ext>
                </a:extLst>
              </p:cNvPr>
              <p:cNvSpPr/>
              <p:nvPr/>
            </p:nvSpPr>
            <p:spPr>
              <a:xfrm>
                <a:off x="5516664" y="1872044"/>
                <a:ext cx="44690" cy="24058"/>
              </a:xfrm>
              <a:custGeom>
                <a:avLst/>
                <a:gdLst/>
                <a:ahLst/>
                <a:cxnLst/>
                <a:rect l="l" t="t" r="r" b="b"/>
                <a:pathLst>
                  <a:path w="940" h="506" extrusionOk="0">
                    <a:moveTo>
                      <a:pt x="129" y="0"/>
                    </a:moveTo>
                    <a:cubicBezTo>
                      <a:pt x="63" y="0"/>
                      <a:pt x="1" y="82"/>
                      <a:pt x="37" y="251"/>
                    </a:cubicBezTo>
                    <a:cubicBezTo>
                      <a:pt x="72" y="437"/>
                      <a:pt x="276" y="506"/>
                      <a:pt x="481" y="506"/>
                    </a:cubicBezTo>
                    <a:cubicBezTo>
                      <a:pt x="539" y="506"/>
                      <a:pt x="598" y="500"/>
                      <a:pt x="652" y="490"/>
                    </a:cubicBezTo>
                    <a:cubicBezTo>
                      <a:pt x="892" y="447"/>
                      <a:pt x="939" y="229"/>
                      <a:pt x="810" y="229"/>
                    </a:cubicBezTo>
                    <a:cubicBezTo>
                      <a:pt x="804" y="229"/>
                      <a:pt x="796" y="230"/>
                      <a:pt x="788" y="231"/>
                    </a:cubicBezTo>
                    <a:cubicBezTo>
                      <a:pt x="732" y="247"/>
                      <a:pt x="680" y="254"/>
                      <a:pt x="632" y="254"/>
                    </a:cubicBezTo>
                    <a:cubicBezTo>
                      <a:pt x="359" y="254"/>
                      <a:pt x="205" y="43"/>
                      <a:pt x="205" y="43"/>
                    </a:cubicBezTo>
                    <a:cubicBezTo>
                      <a:pt x="184" y="15"/>
                      <a:pt x="156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43;p49">
                <a:extLst>
                  <a:ext uri="{FF2B5EF4-FFF2-40B4-BE49-F238E27FC236}">
                    <a16:creationId xmlns:a16="http://schemas.microsoft.com/office/drawing/2014/main" id="{115CA123-84D5-8AB5-6092-4CDC59C0D64C}"/>
                  </a:ext>
                </a:extLst>
              </p:cNvPr>
              <p:cNvSpPr/>
              <p:nvPr/>
            </p:nvSpPr>
            <p:spPr>
              <a:xfrm>
                <a:off x="5434224" y="1867765"/>
                <a:ext cx="44024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0" y="268"/>
                      <a:pt x="52" y="491"/>
                      <a:pt x="295" y="522"/>
                    </a:cubicBezTo>
                    <a:cubicBezTo>
                      <a:pt x="334" y="527"/>
                      <a:pt x="375" y="530"/>
                      <a:pt x="417" y="530"/>
                    </a:cubicBezTo>
                    <a:cubicBezTo>
                      <a:pt x="641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44;p49">
                <a:extLst>
                  <a:ext uri="{FF2B5EF4-FFF2-40B4-BE49-F238E27FC236}">
                    <a16:creationId xmlns:a16="http://schemas.microsoft.com/office/drawing/2014/main" id="{BCC15E9F-FB15-B47D-AFB0-8A5A5EE4E9E0}"/>
                  </a:ext>
                </a:extLst>
              </p:cNvPr>
              <p:cNvSpPr/>
              <p:nvPr/>
            </p:nvSpPr>
            <p:spPr>
              <a:xfrm>
                <a:off x="5463606" y="1933707"/>
                <a:ext cx="39746" cy="5429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2" extrusionOk="0">
                    <a:moveTo>
                      <a:pt x="551" y="0"/>
                    </a:moveTo>
                    <a:cubicBezTo>
                      <a:pt x="524" y="0"/>
                      <a:pt x="490" y="11"/>
                      <a:pt x="447" y="35"/>
                    </a:cubicBezTo>
                    <a:cubicBezTo>
                      <a:pt x="447" y="35"/>
                      <a:pt x="0" y="689"/>
                      <a:pt x="33" y="1000"/>
                    </a:cubicBezTo>
                    <a:cubicBezTo>
                      <a:pt x="46" y="1107"/>
                      <a:pt x="103" y="1142"/>
                      <a:pt x="172" y="1142"/>
                    </a:cubicBezTo>
                    <a:cubicBezTo>
                      <a:pt x="303" y="1142"/>
                      <a:pt x="480" y="1013"/>
                      <a:pt x="480" y="1013"/>
                    </a:cubicBezTo>
                    <a:cubicBezTo>
                      <a:pt x="480" y="1013"/>
                      <a:pt x="624" y="1125"/>
                      <a:pt x="719" y="1125"/>
                    </a:cubicBezTo>
                    <a:cubicBezTo>
                      <a:pt x="751" y="1125"/>
                      <a:pt x="777" y="1112"/>
                      <a:pt x="790" y="1078"/>
                    </a:cubicBezTo>
                    <a:cubicBezTo>
                      <a:pt x="836" y="948"/>
                      <a:pt x="544" y="657"/>
                      <a:pt x="544" y="657"/>
                    </a:cubicBezTo>
                    <a:cubicBezTo>
                      <a:pt x="544" y="657"/>
                      <a:pt x="763" y="0"/>
                      <a:pt x="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45;p49">
                <a:extLst>
                  <a:ext uri="{FF2B5EF4-FFF2-40B4-BE49-F238E27FC236}">
                    <a16:creationId xmlns:a16="http://schemas.microsoft.com/office/drawing/2014/main" id="{A5D73E2F-9225-0E7F-FC4A-1578A03BAC80}"/>
                  </a:ext>
                </a:extLst>
              </p:cNvPr>
              <p:cNvSpPr/>
              <p:nvPr/>
            </p:nvSpPr>
            <p:spPr>
              <a:xfrm>
                <a:off x="5479913" y="2054182"/>
                <a:ext cx="19825" cy="694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6" extrusionOk="0">
                    <a:moveTo>
                      <a:pt x="357" y="1"/>
                    </a:moveTo>
                    <a:cubicBezTo>
                      <a:pt x="281" y="40"/>
                      <a:pt x="208" y="52"/>
                      <a:pt x="148" y="52"/>
                    </a:cubicBezTo>
                    <a:cubicBezTo>
                      <a:pt x="60" y="52"/>
                      <a:pt x="1" y="27"/>
                      <a:pt x="1" y="27"/>
                    </a:cubicBezTo>
                    <a:lnTo>
                      <a:pt x="1" y="27"/>
                    </a:lnTo>
                    <a:cubicBezTo>
                      <a:pt x="47" y="115"/>
                      <a:pt x="113" y="145"/>
                      <a:pt x="177" y="145"/>
                    </a:cubicBezTo>
                    <a:cubicBezTo>
                      <a:pt x="302" y="145"/>
                      <a:pt x="417" y="3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46;p49">
                <a:extLst>
                  <a:ext uri="{FF2B5EF4-FFF2-40B4-BE49-F238E27FC236}">
                    <a16:creationId xmlns:a16="http://schemas.microsoft.com/office/drawing/2014/main" id="{D02A6406-EE5B-2E78-9D07-A3D4F0C683E6}"/>
                  </a:ext>
                </a:extLst>
              </p:cNvPr>
              <p:cNvSpPr/>
              <p:nvPr/>
            </p:nvSpPr>
            <p:spPr>
              <a:xfrm>
                <a:off x="5514715" y="1921156"/>
                <a:ext cx="39746" cy="1084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2" y="118"/>
                      <a:pt x="72" y="118"/>
                    </a:cubicBezTo>
                    <a:lnTo>
                      <a:pt x="680" y="228"/>
                    </a:ln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47;p49">
                <a:extLst>
                  <a:ext uri="{FF2B5EF4-FFF2-40B4-BE49-F238E27FC236}">
                    <a16:creationId xmlns:a16="http://schemas.microsoft.com/office/drawing/2014/main" id="{BF05D254-CFB2-68DE-758C-71BB7DA4B680}"/>
                  </a:ext>
                </a:extLst>
              </p:cNvPr>
              <p:cNvSpPr/>
              <p:nvPr/>
            </p:nvSpPr>
            <p:spPr>
              <a:xfrm>
                <a:off x="5438075" y="1911314"/>
                <a:ext cx="38842" cy="8748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lnTo>
                      <a:pt x="757" y="182"/>
                    </a:ln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48;p49">
                <a:extLst>
                  <a:ext uri="{FF2B5EF4-FFF2-40B4-BE49-F238E27FC236}">
                    <a16:creationId xmlns:a16="http://schemas.microsoft.com/office/drawing/2014/main" id="{B4A1A193-4174-E298-D79A-1071BA7F9460}"/>
                  </a:ext>
                </a:extLst>
              </p:cNvPr>
              <p:cNvSpPr/>
              <p:nvPr/>
            </p:nvSpPr>
            <p:spPr>
              <a:xfrm>
                <a:off x="5444208" y="2012677"/>
                <a:ext cx="84721" cy="1412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7" extrusionOk="0">
                    <a:moveTo>
                      <a:pt x="214" y="0"/>
                    </a:moveTo>
                    <a:cubicBezTo>
                      <a:pt x="98" y="0"/>
                      <a:pt x="72" y="77"/>
                      <a:pt x="72" y="77"/>
                    </a:cubicBezTo>
                    <a:cubicBezTo>
                      <a:pt x="20" y="84"/>
                      <a:pt x="0" y="233"/>
                      <a:pt x="0" y="233"/>
                    </a:cubicBezTo>
                    <a:cubicBezTo>
                      <a:pt x="0" y="233"/>
                      <a:pt x="136" y="220"/>
                      <a:pt x="208" y="213"/>
                    </a:cubicBezTo>
                    <a:cubicBezTo>
                      <a:pt x="213" y="212"/>
                      <a:pt x="218" y="212"/>
                      <a:pt x="223" y="212"/>
                    </a:cubicBezTo>
                    <a:cubicBezTo>
                      <a:pt x="286" y="212"/>
                      <a:pt x="371" y="268"/>
                      <a:pt x="482" y="268"/>
                    </a:cubicBezTo>
                    <a:cubicBezTo>
                      <a:pt x="496" y="268"/>
                      <a:pt x="510" y="267"/>
                      <a:pt x="525" y="265"/>
                    </a:cubicBezTo>
                    <a:cubicBezTo>
                      <a:pt x="589" y="254"/>
                      <a:pt x="650" y="248"/>
                      <a:pt x="715" y="248"/>
                    </a:cubicBezTo>
                    <a:cubicBezTo>
                      <a:pt x="802" y="248"/>
                      <a:pt x="898" y="259"/>
                      <a:pt x="1024" y="284"/>
                    </a:cubicBezTo>
                    <a:cubicBezTo>
                      <a:pt x="1071" y="293"/>
                      <a:pt x="1110" y="296"/>
                      <a:pt x="1145" y="296"/>
                    </a:cubicBezTo>
                    <a:cubicBezTo>
                      <a:pt x="1272" y="296"/>
                      <a:pt x="1333" y="252"/>
                      <a:pt x="1470" y="252"/>
                    </a:cubicBezTo>
                    <a:cubicBezTo>
                      <a:pt x="1645" y="252"/>
                      <a:pt x="1781" y="291"/>
                      <a:pt x="1781" y="291"/>
                    </a:cubicBezTo>
                    <a:cubicBezTo>
                      <a:pt x="1781" y="291"/>
                      <a:pt x="1736" y="213"/>
                      <a:pt x="1509" y="84"/>
                    </a:cubicBezTo>
                    <a:cubicBezTo>
                      <a:pt x="1446" y="50"/>
                      <a:pt x="1397" y="38"/>
                      <a:pt x="1353" y="38"/>
                    </a:cubicBezTo>
                    <a:cubicBezTo>
                      <a:pt x="1271" y="38"/>
                      <a:pt x="1210" y="79"/>
                      <a:pt x="1120" y="79"/>
                    </a:cubicBezTo>
                    <a:cubicBezTo>
                      <a:pt x="1086" y="79"/>
                      <a:pt x="1048" y="73"/>
                      <a:pt x="1004" y="58"/>
                    </a:cubicBezTo>
                    <a:cubicBezTo>
                      <a:pt x="960" y="41"/>
                      <a:pt x="920" y="35"/>
                      <a:pt x="882" y="35"/>
                    </a:cubicBezTo>
                    <a:cubicBezTo>
                      <a:pt x="775" y="35"/>
                      <a:pt x="686" y="84"/>
                      <a:pt x="571" y="84"/>
                    </a:cubicBezTo>
                    <a:cubicBezTo>
                      <a:pt x="519" y="84"/>
                      <a:pt x="462" y="74"/>
                      <a:pt x="395" y="45"/>
                    </a:cubicBezTo>
                    <a:cubicBezTo>
                      <a:pt x="319" y="12"/>
                      <a:pt x="26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2049;p49" hidden="1">
            <a:extLst>
              <a:ext uri="{FF2B5EF4-FFF2-40B4-BE49-F238E27FC236}">
                <a16:creationId xmlns:a16="http://schemas.microsoft.com/office/drawing/2014/main" id="{1B2C6C34-0C59-4C8D-C275-A095F72C0971}"/>
              </a:ext>
            </a:extLst>
          </p:cNvPr>
          <p:cNvGrpSpPr/>
          <p:nvPr/>
        </p:nvGrpSpPr>
        <p:grpSpPr>
          <a:xfrm>
            <a:off x="5187749" y="479130"/>
            <a:ext cx="3155198" cy="4666150"/>
            <a:chOff x="7039102" y="1030525"/>
            <a:chExt cx="999629" cy="1478329"/>
          </a:xfrm>
        </p:grpSpPr>
        <p:grpSp>
          <p:nvGrpSpPr>
            <p:cNvPr id="65" name="Google Shape;2050;p49">
              <a:extLst>
                <a:ext uri="{FF2B5EF4-FFF2-40B4-BE49-F238E27FC236}">
                  <a16:creationId xmlns:a16="http://schemas.microsoft.com/office/drawing/2014/main" id="{927319C7-124E-1442-1B9F-C7BC027B770C}"/>
                </a:ext>
              </a:extLst>
            </p:cNvPr>
            <p:cNvGrpSpPr/>
            <p:nvPr/>
          </p:nvGrpSpPr>
          <p:grpSpPr>
            <a:xfrm flipH="1">
              <a:off x="7039102" y="1030525"/>
              <a:ext cx="999629" cy="1478329"/>
              <a:chOff x="9900352" y="1187750"/>
              <a:chExt cx="999629" cy="1478329"/>
            </a:xfrm>
          </p:grpSpPr>
          <p:sp>
            <p:nvSpPr>
              <p:cNvPr id="75" name="Google Shape;2051;p49">
                <a:extLst>
                  <a:ext uri="{FF2B5EF4-FFF2-40B4-BE49-F238E27FC236}">
                    <a16:creationId xmlns:a16="http://schemas.microsoft.com/office/drawing/2014/main" id="{778EB330-2709-BE9C-F911-2E0A292EB74F}"/>
                  </a:ext>
                </a:extLst>
              </p:cNvPr>
              <p:cNvSpPr/>
              <p:nvPr/>
            </p:nvSpPr>
            <p:spPr>
              <a:xfrm>
                <a:off x="9968633" y="1354280"/>
                <a:ext cx="790371" cy="762169"/>
              </a:xfrm>
              <a:custGeom>
                <a:avLst/>
                <a:gdLst/>
                <a:ahLst/>
                <a:cxnLst/>
                <a:rect l="l" t="t" r="r" b="b"/>
                <a:pathLst>
                  <a:path w="21495" h="20728" extrusionOk="0">
                    <a:moveTo>
                      <a:pt x="13697" y="0"/>
                    </a:moveTo>
                    <a:cubicBezTo>
                      <a:pt x="12084" y="0"/>
                      <a:pt x="10324" y="359"/>
                      <a:pt x="8529" y="1209"/>
                    </a:cubicBezTo>
                    <a:cubicBezTo>
                      <a:pt x="8529" y="1209"/>
                      <a:pt x="8060" y="1077"/>
                      <a:pt x="7353" y="1077"/>
                    </a:cubicBezTo>
                    <a:cubicBezTo>
                      <a:pt x="5779" y="1077"/>
                      <a:pt x="3029" y="1729"/>
                      <a:pt x="1659" y="5934"/>
                    </a:cubicBezTo>
                    <a:cubicBezTo>
                      <a:pt x="0" y="10994"/>
                      <a:pt x="3846" y="20728"/>
                      <a:pt x="11419" y="20728"/>
                    </a:cubicBezTo>
                    <a:cubicBezTo>
                      <a:pt x="12079" y="20728"/>
                      <a:pt x="12767" y="20654"/>
                      <a:pt x="13483" y="20496"/>
                    </a:cubicBezTo>
                    <a:cubicBezTo>
                      <a:pt x="15428" y="12298"/>
                      <a:pt x="17123" y="10971"/>
                      <a:pt x="18016" y="10971"/>
                    </a:cubicBezTo>
                    <a:cubicBezTo>
                      <a:pt x="18443" y="10971"/>
                      <a:pt x="18687" y="11275"/>
                      <a:pt x="18687" y="11275"/>
                    </a:cubicBezTo>
                    <a:cubicBezTo>
                      <a:pt x="18687" y="11275"/>
                      <a:pt x="21494" y="8490"/>
                      <a:pt x="21289" y="4998"/>
                    </a:cubicBezTo>
                    <a:cubicBezTo>
                      <a:pt x="21140" y="2469"/>
                      <a:pt x="17928" y="0"/>
                      <a:pt x="136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52;p49">
                <a:extLst>
                  <a:ext uri="{FF2B5EF4-FFF2-40B4-BE49-F238E27FC236}">
                    <a16:creationId xmlns:a16="http://schemas.microsoft.com/office/drawing/2014/main" id="{160F4AEB-DEBB-D17B-EA0E-5172457E941B}"/>
                  </a:ext>
                </a:extLst>
              </p:cNvPr>
              <p:cNvSpPr/>
              <p:nvPr/>
            </p:nvSpPr>
            <p:spPr>
              <a:xfrm>
                <a:off x="10271320" y="2007199"/>
                <a:ext cx="263567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2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53;p49">
                <a:extLst>
                  <a:ext uri="{FF2B5EF4-FFF2-40B4-BE49-F238E27FC236}">
                    <a16:creationId xmlns:a16="http://schemas.microsoft.com/office/drawing/2014/main" id="{43621CFE-89E8-DFB0-64F4-A82E729EC6CD}"/>
                  </a:ext>
                </a:extLst>
              </p:cNvPr>
              <p:cNvSpPr/>
              <p:nvPr/>
            </p:nvSpPr>
            <p:spPr>
              <a:xfrm>
                <a:off x="9956610" y="1187750"/>
                <a:ext cx="479260" cy="333136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9060" extrusionOk="0">
                    <a:moveTo>
                      <a:pt x="9966" y="1"/>
                    </a:moveTo>
                    <a:cubicBezTo>
                      <a:pt x="8952" y="1"/>
                      <a:pt x="7918" y="544"/>
                      <a:pt x="7008" y="1013"/>
                    </a:cubicBezTo>
                    <a:cubicBezTo>
                      <a:pt x="5159" y="1926"/>
                      <a:pt x="2625" y="1903"/>
                      <a:pt x="1187" y="3592"/>
                    </a:cubicBezTo>
                    <a:cubicBezTo>
                      <a:pt x="0" y="5008"/>
                      <a:pt x="548" y="6948"/>
                      <a:pt x="1963" y="8089"/>
                    </a:cubicBezTo>
                    <a:cubicBezTo>
                      <a:pt x="2878" y="8800"/>
                      <a:pt x="3973" y="9059"/>
                      <a:pt x="5023" y="9059"/>
                    </a:cubicBezTo>
                    <a:cubicBezTo>
                      <a:pt x="5153" y="9059"/>
                      <a:pt x="5282" y="9055"/>
                      <a:pt x="5410" y="9048"/>
                    </a:cubicBezTo>
                    <a:cubicBezTo>
                      <a:pt x="6711" y="8979"/>
                      <a:pt x="8035" y="8568"/>
                      <a:pt x="9085" y="8066"/>
                    </a:cubicBezTo>
                    <a:cubicBezTo>
                      <a:pt x="10409" y="7450"/>
                      <a:pt x="11732" y="6423"/>
                      <a:pt x="12417" y="4985"/>
                    </a:cubicBezTo>
                    <a:cubicBezTo>
                      <a:pt x="13033" y="3684"/>
                      <a:pt x="12942" y="1995"/>
                      <a:pt x="11892" y="876"/>
                    </a:cubicBezTo>
                    <a:cubicBezTo>
                      <a:pt x="11287" y="234"/>
                      <a:pt x="10631" y="1"/>
                      <a:pt x="99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54;p49">
                <a:extLst>
                  <a:ext uri="{FF2B5EF4-FFF2-40B4-BE49-F238E27FC236}">
                    <a16:creationId xmlns:a16="http://schemas.microsoft.com/office/drawing/2014/main" id="{259FCE37-0182-F151-822A-AD7554108BA4}"/>
                  </a:ext>
                </a:extLst>
              </p:cNvPr>
              <p:cNvSpPr/>
              <p:nvPr/>
            </p:nvSpPr>
            <p:spPr>
              <a:xfrm>
                <a:off x="10093392" y="1519560"/>
                <a:ext cx="601815" cy="640423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17417" extrusionOk="0">
                    <a:moveTo>
                      <a:pt x="9861" y="17416"/>
                    </a:moveTo>
                    <a:lnTo>
                      <a:pt x="9861" y="17394"/>
                    </a:lnTo>
                    <a:lnTo>
                      <a:pt x="9428" y="17394"/>
                    </a:lnTo>
                    <a:lnTo>
                      <a:pt x="9428" y="17348"/>
                    </a:lnTo>
                    <a:lnTo>
                      <a:pt x="9199" y="17348"/>
                    </a:lnTo>
                    <a:lnTo>
                      <a:pt x="9199" y="17302"/>
                    </a:lnTo>
                    <a:lnTo>
                      <a:pt x="8948" y="17302"/>
                    </a:lnTo>
                    <a:lnTo>
                      <a:pt x="8948" y="17280"/>
                    </a:lnTo>
                    <a:lnTo>
                      <a:pt x="8789" y="17280"/>
                    </a:lnTo>
                    <a:lnTo>
                      <a:pt x="8789" y="17234"/>
                    </a:lnTo>
                    <a:lnTo>
                      <a:pt x="8606" y="17234"/>
                    </a:lnTo>
                    <a:lnTo>
                      <a:pt x="8606" y="17188"/>
                    </a:lnTo>
                    <a:lnTo>
                      <a:pt x="8446" y="17188"/>
                    </a:lnTo>
                    <a:lnTo>
                      <a:pt x="8446" y="17165"/>
                    </a:lnTo>
                    <a:lnTo>
                      <a:pt x="8286" y="17165"/>
                    </a:lnTo>
                    <a:lnTo>
                      <a:pt x="8286" y="17120"/>
                    </a:lnTo>
                    <a:lnTo>
                      <a:pt x="8172" y="17120"/>
                    </a:lnTo>
                    <a:lnTo>
                      <a:pt x="8172" y="17074"/>
                    </a:lnTo>
                    <a:lnTo>
                      <a:pt x="8058" y="17074"/>
                    </a:lnTo>
                    <a:lnTo>
                      <a:pt x="8058" y="17051"/>
                    </a:lnTo>
                    <a:lnTo>
                      <a:pt x="7944" y="17051"/>
                    </a:lnTo>
                    <a:lnTo>
                      <a:pt x="7944" y="17006"/>
                    </a:lnTo>
                    <a:lnTo>
                      <a:pt x="7830" y="17006"/>
                    </a:lnTo>
                    <a:lnTo>
                      <a:pt x="7830" y="16960"/>
                    </a:lnTo>
                    <a:lnTo>
                      <a:pt x="7716" y="16960"/>
                    </a:lnTo>
                    <a:lnTo>
                      <a:pt x="7716" y="16937"/>
                    </a:lnTo>
                    <a:lnTo>
                      <a:pt x="7602" y="16937"/>
                    </a:lnTo>
                    <a:lnTo>
                      <a:pt x="7602" y="16891"/>
                    </a:lnTo>
                    <a:lnTo>
                      <a:pt x="7533" y="16891"/>
                    </a:lnTo>
                    <a:lnTo>
                      <a:pt x="7533" y="16846"/>
                    </a:lnTo>
                    <a:lnTo>
                      <a:pt x="7465" y="16846"/>
                    </a:lnTo>
                    <a:lnTo>
                      <a:pt x="7465" y="16823"/>
                    </a:lnTo>
                    <a:lnTo>
                      <a:pt x="7351" y="16823"/>
                    </a:lnTo>
                    <a:lnTo>
                      <a:pt x="7351" y="16777"/>
                    </a:lnTo>
                    <a:lnTo>
                      <a:pt x="7259" y="16777"/>
                    </a:lnTo>
                    <a:lnTo>
                      <a:pt x="7259" y="16732"/>
                    </a:lnTo>
                    <a:lnTo>
                      <a:pt x="7191" y="16732"/>
                    </a:lnTo>
                    <a:lnTo>
                      <a:pt x="7191" y="16709"/>
                    </a:lnTo>
                    <a:lnTo>
                      <a:pt x="7122" y="16709"/>
                    </a:lnTo>
                    <a:lnTo>
                      <a:pt x="7122" y="16663"/>
                    </a:lnTo>
                    <a:lnTo>
                      <a:pt x="7031" y="16663"/>
                    </a:lnTo>
                    <a:lnTo>
                      <a:pt x="7031" y="16618"/>
                    </a:lnTo>
                    <a:lnTo>
                      <a:pt x="6962" y="16618"/>
                    </a:lnTo>
                    <a:lnTo>
                      <a:pt x="6962" y="16595"/>
                    </a:lnTo>
                    <a:lnTo>
                      <a:pt x="6894" y="16595"/>
                    </a:lnTo>
                    <a:lnTo>
                      <a:pt x="6894" y="16549"/>
                    </a:lnTo>
                    <a:lnTo>
                      <a:pt x="6803" y="16549"/>
                    </a:lnTo>
                    <a:lnTo>
                      <a:pt x="6803" y="16503"/>
                    </a:lnTo>
                    <a:lnTo>
                      <a:pt x="6734" y="16503"/>
                    </a:lnTo>
                    <a:lnTo>
                      <a:pt x="6734" y="16481"/>
                    </a:lnTo>
                    <a:lnTo>
                      <a:pt x="6689" y="16481"/>
                    </a:lnTo>
                    <a:lnTo>
                      <a:pt x="6689" y="16435"/>
                    </a:lnTo>
                    <a:lnTo>
                      <a:pt x="6620" y="16435"/>
                    </a:lnTo>
                    <a:lnTo>
                      <a:pt x="6620" y="16389"/>
                    </a:lnTo>
                    <a:lnTo>
                      <a:pt x="6552" y="16389"/>
                    </a:lnTo>
                    <a:lnTo>
                      <a:pt x="6552" y="16367"/>
                    </a:lnTo>
                    <a:lnTo>
                      <a:pt x="6460" y="16367"/>
                    </a:lnTo>
                    <a:lnTo>
                      <a:pt x="6460" y="16321"/>
                    </a:lnTo>
                    <a:lnTo>
                      <a:pt x="6438" y="16321"/>
                    </a:lnTo>
                    <a:lnTo>
                      <a:pt x="6438" y="16275"/>
                    </a:lnTo>
                    <a:lnTo>
                      <a:pt x="6346" y="16275"/>
                    </a:lnTo>
                    <a:lnTo>
                      <a:pt x="6346" y="16252"/>
                    </a:lnTo>
                    <a:lnTo>
                      <a:pt x="6323" y="16252"/>
                    </a:lnTo>
                    <a:lnTo>
                      <a:pt x="6323" y="16207"/>
                    </a:lnTo>
                    <a:lnTo>
                      <a:pt x="6232" y="16207"/>
                    </a:lnTo>
                    <a:lnTo>
                      <a:pt x="6232" y="16161"/>
                    </a:lnTo>
                    <a:lnTo>
                      <a:pt x="6209" y="16161"/>
                    </a:lnTo>
                    <a:lnTo>
                      <a:pt x="6209" y="16138"/>
                    </a:lnTo>
                    <a:lnTo>
                      <a:pt x="6118" y="16138"/>
                    </a:lnTo>
                    <a:lnTo>
                      <a:pt x="6118" y="16093"/>
                    </a:lnTo>
                    <a:lnTo>
                      <a:pt x="6095" y="16093"/>
                    </a:lnTo>
                    <a:lnTo>
                      <a:pt x="6095" y="16047"/>
                    </a:lnTo>
                    <a:lnTo>
                      <a:pt x="6004" y="16047"/>
                    </a:lnTo>
                    <a:lnTo>
                      <a:pt x="6004" y="16024"/>
                    </a:lnTo>
                    <a:lnTo>
                      <a:pt x="5981" y="16024"/>
                    </a:lnTo>
                    <a:lnTo>
                      <a:pt x="5981" y="15978"/>
                    </a:lnTo>
                    <a:lnTo>
                      <a:pt x="5935" y="15978"/>
                    </a:lnTo>
                    <a:lnTo>
                      <a:pt x="5935" y="15933"/>
                    </a:lnTo>
                    <a:lnTo>
                      <a:pt x="5867" y="15933"/>
                    </a:lnTo>
                    <a:lnTo>
                      <a:pt x="5867" y="15910"/>
                    </a:lnTo>
                    <a:lnTo>
                      <a:pt x="5821" y="15910"/>
                    </a:lnTo>
                    <a:lnTo>
                      <a:pt x="5821" y="15864"/>
                    </a:lnTo>
                    <a:lnTo>
                      <a:pt x="5776" y="15864"/>
                    </a:lnTo>
                    <a:lnTo>
                      <a:pt x="5776" y="15819"/>
                    </a:lnTo>
                    <a:lnTo>
                      <a:pt x="5753" y="15819"/>
                    </a:lnTo>
                    <a:lnTo>
                      <a:pt x="5753" y="15796"/>
                    </a:lnTo>
                    <a:lnTo>
                      <a:pt x="5707" y="15796"/>
                    </a:lnTo>
                    <a:lnTo>
                      <a:pt x="5707" y="15750"/>
                    </a:lnTo>
                    <a:lnTo>
                      <a:pt x="5639" y="15750"/>
                    </a:lnTo>
                    <a:lnTo>
                      <a:pt x="5639" y="15705"/>
                    </a:lnTo>
                    <a:lnTo>
                      <a:pt x="5593" y="15705"/>
                    </a:lnTo>
                    <a:lnTo>
                      <a:pt x="5593" y="15682"/>
                    </a:lnTo>
                    <a:lnTo>
                      <a:pt x="5547" y="15682"/>
                    </a:lnTo>
                    <a:lnTo>
                      <a:pt x="5547" y="15636"/>
                    </a:lnTo>
                    <a:lnTo>
                      <a:pt x="5524" y="15636"/>
                    </a:lnTo>
                    <a:lnTo>
                      <a:pt x="5524" y="15590"/>
                    </a:lnTo>
                    <a:lnTo>
                      <a:pt x="5479" y="15590"/>
                    </a:lnTo>
                    <a:lnTo>
                      <a:pt x="5479" y="15568"/>
                    </a:lnTo>
                    <a:lnTo>
                      <a:pt x="5410" y="15568"/>
                    </a:lnTo>
                    <a:lnTo>
                      <a:pt x="5410" y="15522"/>
                    </a:lnTo>
                    <a:lnTo>
                      <a:pt x="5365" y="15522"/>
                    </a:lnTo>
                    <a:lnTo>
                      <a:pt x="5365" y="15476"/>
                    </a:lnTo>
                    <a:lnTo>
                      <a:pt x="5319" y="15476"/>
                    </a:lnTo>
                    <a:lnTo>
                      <a:pt x="5319" y="15454"/>
                    </a:lnTo>
                    <a:lnTo>
                      <a:pt x="5296" y="15454"/>
                    </a:lnTo>
                    <a:lnTo>
                      <a:pt x="5296" y="15408"/>
                    </a:lnTo>
                    <a:lnTo>
                      <a:pt x="5251" y="15408"/>
                    </a:lnTo>
                    <a:lnTo>
                      <a:pt x="5251" y="15362"/>
                    </a:lnTo>
                    <a:lnTo>
                      <a:pt x="5205" y="15362"/>
                    </a:lnTo>
                    <a:lnTo>
                      <a:pt x="5205" y="15339"/>
                    </a:lnTo>
                    <a:lnTo>
                      <a:pt x="5182" y="15339"/>
                    </a:lnTo>
                    <a:lnTo>
                      <a:pt x="5182" y="15294"/>
                    </a:lnTo>
                    <a:lnTo>
                      <a:pt x="5136" y="15294"/>
                    </a:lnTo>
                    <a:lnTo>
                      <a:pt x="5136" y="15248"/>
                    </a:lnTo>
                    <a:lnTo>
                      <a:pt x="5091" y="15248"/>
                    </a:lnTo>
                    <a:lnTo>
                      <a:pt x="5091" y="15225"/>
                    </a:lnTo>
                    <a:lnTo>
                      <a:pt x="5068" y="15225"/>
                    </a:lnTo>
                    <a:lnTo>
                      <a:pt x="5068" y="15180"/>
                    </a:lnTo>
                    <a:lnTo>
                      <a:pt x="5022" y="15180"/>
                    </a:lnTo>
                    <a:lnTo>
                      <a:pt x="5022" y="15134"/>
                    </a:lnTo>
                    <a:lnTo>
                      <a:pt x="4977" y="15134"/>
                    </a:lnTo>
                    <a:lnTo>
                      <a:pt x="4977" y="15111"/>
                    </a:lnTo>
                    <a:lnTo>
                      <a:pt x="4954" y="15111"/>
                    </a:lnTo>
                    <a:lnTo>
                      <a:pt x="4954" y="15020"/>
                    </a:lnTo>
                    <a:lnTo>
                      <a:pt x="4908" y="15020"/>
                    </a:lnTo>
                    <a:lnTo>
                      <a:pt x="4908" y="14997"/>
                    </a:lnTo>
                    <a:lnTo>
                      <a:pt x="4863" y="14997"/>
                    </a:lnTo>
                    <a:lnTo>
                      <a:pt x="4863" y="14951"/>
                    </a:lnTo>
                    <a:lnTo>
                      <a:pt x="4840" y="14951"/>
                    </a:lnTo>
                    <a:lnTo>
                      <a:pt x="4840" y="14906"/>
                    </a:lnTo>
                    <a:lnTo>
                      <a:pt x="4794" y="14906"/>
                    </a:lnTo>
                    <a:lnTo>
                      <a:pt x="4794" y="14883"/>
                    </a:lnTo>
                    <a:lnTo>
                      <a:pt x="4748" y="14883"/>
                    </a:lnTo>
                    <a:lnTo>
                      <a:pt x="4748" y="14837"/>
                    </a:lnTo>
                    <a:lnTo>
                      <a:pt x="4726" y="14837"/>
                    </a:lnTo>
                    <a:lnTo>
                      <a:pt x="4726" y="14769"/>
                    </a:lnTo>
                    <a:lnTo>
                      <a:pt x="4680" y="14769"/>
                    </a:lnTo>
                    <a:lnTo>
                      <a:pt x="4680" y="14723"/>
                    </a:lnTo>
                    <a:lnTo>
                      <a:pt x="4634" y="14723"/>
                    </a:lnTo>
                    <a:lnTo>
                      <a:pt x="4634" y="14677"/>
                    </a:lnTo>
                    <a:lnTo>
                      <a:pt x="4611" y="14677"/>
                    </a:lnTo>
                    <a:lnTo>
                      <a:pt x="4611" y="14655"/>
                    </a:lnTo>
                    <a:lnTo>
                      <a:pt x="4566" y="14655"/>
                    </a:lnTo>
                    <a:lnTo>
                      <a:pt x="4566" y="14563"/>
                    </a:lnTo>
                    <a:lnTo>
                      <a:pt x="4520" y="14563"/>
                    </a:lnTo>
                    <a:lnTo>
                      <a:pt x="4520" y="14540"/>
                    </a:lnTo>
                    <a:lnTo>
                      <a:pt x="4497" y="14540"/>
                    </a:lnTo>
                    <a:lnTo>
                      <a:pt x="4497" y="14495"/>
                    </a:lnTo>
                    <a:lnTo>
                      <a:pt x="4452" y="14495"/>
                    </a:lnTo>
                    <a:lnTo>
                      <a:pt x="4452" y="14449"/>
                    </a:lnTo>
                    <a:lnTo>
                      <a:pt x="4406" y="14449"/>
                    </a:lnTo>
                    <a:lnTo>
                      <a:pt x="4406" y="14381"/>
                    </a:lnTo>
                    <a:lnTo>
                      <a:pt x="4383" y="14381"/>
                    </a:lnTo>
                    <a:lnTo>
                      <a:pt x="4383" y="14335"/>
                    </a:lnTo>
                    <a:lnTo>
                      <a:pt x="4338" y="14335"/>
                    </a:lnTo>
                    <a:lnTo>
                      <a:pt x="4338" y="14267"/>
                    </a:lnTo>
                    <a:lnTo>
                      <a:pt x="4292" y="14267"/>
                    </a:lnTo>
                    <a:lnTo>
                      <a:pt x="4292" y="14221"/>
                    </a:lnTo>
                    <a:lnTo>
                      <a:pt x="4269" y="14221"/>
                    </a:lnTo>
                    <a:lnTo>
                      <a:pt x="4269" y="14152"/>
                    </a:lnTo>
                    <a:lnTo>
                      <a:pt x="4223" y="14152"/>
                    </a:lnTo>
                    <a:lnTo>
                      <a:pt x="4223" y="14107"/>
                    </a:lnTo>
                    <a:lnTo>
                      <a:pt x="4178" y="14107"/>
                    </a:lnTo>
                    <a:lnTo>
                      <a:pt x="4178" y="14038"/>
                    </a:lnTo>
                    <a:lnTo>
                      <a:pt x="4155" y="14038"/>
                    </a:lnTo>
                    <a:lnTo>
                      <a:pt x="4155" y="13993"/>
                    </a:lnTo>
                    <a:lnTo>
                      <a:pt x="4109" y="13993"/>
                    </a:lnTo>
                    <a:lnTo>
                      <a:pt x="4109" y="13924"/>
                    </a:lnTo>
                    <a:lnTo>
                      <a:pt x="4064" y="13924"/>
                    </a:lnTo>
                    <a:lnTo>
                      <a:pt x="4064" y="13879"/>
                    </a:lnTo>
                    <a:lnTo>
                      <a:pt x="4041" y="13879"/>
                    </a:lnTo>
                    <a:lnTo>
                      <a:pt x="4041" y="13810"/>
                    </a:lnTo>
                    <a:lnTo>
                      <a:pt x="3995" y="13810"/>
                    </a:lnTo>
                    <a:lnTo>
                      <a:pt x="3995" y="13764"/>
                    </a:lnTo>
                    <a:lnTo>
                      <a:pt x="3950" y="13764"/>
                    </a:lnTo>
                    <a:lnTo>
                      <a:pt x="3950" y="13696"/>
                    </a:lnTo>
                    <a:lnTo>
                      <a:pt x="3927" y="13696"/>
                    </a:lnTo>
                    <a:lnTo>
                      <a:pt x="3927" y="13627"/>
                    </a:lnTo>
                    <a:lnTo>
                      <a:pt x="3881" y="13627"/>
                    </a:lnTo>
                    <a:lnTo>
                      <a:pt x="3881" y="13536"/>
                    </a:lnTo>
                    <a:lnTo>
                      <a:pt x="3835" y="13536"/>
                    </a:lnTo>
                    <a:lnTo>
                      <a:pt x="3835" y="13468"/>
                    </a:lnTo>
                    <a:lnTo>
                      <a:pt x="3813" y="13468"/>
                    </a:lnTo>
                    <a:lnTo>
                      <a:pt x="3813" y="13399"/>
                    </a:lnTo>
                    <a:lnTo>
                      <a:pt x="3767" y="13399"/>
                    </a:lnTo>
                    <a:lnTo>
                      <a:pt x="3767" y="13308"/>
                    </a:lnTo>
                    <a:lnTo>
                      <a:pt x="3721" y="13308"/>
                    </a:lnTo>
                    <a:lnTo>
                      <a:pt x="3721" y="13239"/>
                    </a:lnTo>
                    <a:lnTo>
                      <a:pt x="3698" y="13239"/>
                    </a:lnTo>
                    <a:lnTo>
                      <a:pt x="3698" y="13194"/>
                    </a:lnTo>
                    <a:lnTo>
                      <a:pt x="3653" y="13194"/>
                    </a:lnTo>
                    <a:lnTo>
                      <a:pt x="3653" y="13125"/>
                    </a:lnTo>
                    <a:lnTo>
                      <a:pt x="3607" y="13125"/>
                    </a:lnTo>
                    <a:lnTo>
                      <a:pt x="3607" y="13057"/>
                    </a:lnTo>
                    <a:lnTo>
                      <a:pt x="3584" y="13057"/>
                    </a:lnTo>
                    <a:lnTo>
                      <a:pt x="3584" y="12966"/>
                    </a:lnTo>
                    <a:lnTo>
                      <a:pt x="3539" y="12966"/>
                    </a:lnTo>
                    <a:lnTo>
                      <a:pt x="3539" y="12851"/>
                    </a:lnTo>
                    <a:lnTo>
                      <a:pt x="3493" y="12851"/>
                    </a:lnTo>
                    <a:lnTo>
                      <a:pt x="3493" y="12783"/>
                    </a:lnTo>
                    <a:lnTo>
                      <a:pt x="3470" y="12783"/>
                    </a:lnTo>
                    <a:lnTo>
                      <a:pt x="3470" y="12714"/>
                    </a:lnTo>
                    <a:lnTo>
                      <a:pt x="3425" y="12714"/>
                    </a:lnTo>
                    <a:lnTo>
                      <a:pt x="3425" y="12623"/>
                    </a:lnTo>
                    <a:lnTo>
                      <a:pt x="3379" y="12623"/>
                    </a:lnTo>
                    <a:lnTo>
                      <a:pt x="3379" y="12509"/>
                    </a:lnTo>
                    <a:lnTo>
                      <a:pt x="3356" y="12509"/>
                    </a:lnTo>
                    <a:lnTo>
                      <a:pt x="3356" y="12441"/>
                    </a:lnTo>
                    <a:lnTo>
                      <a:pt x="3310" y="12441"/>
                    </a:lnTo>
                    <a:lnTo>
                      <a:pt x="3310" y="12326"/>
                    </a:lnTo>
                    <a:lnTo>
                      <a:pt x="3265" y="12326"/>
                    </a:lnTo>
                    <a:lnTo>
                      <a:pt x="3265" y="12258"/>
                    </a:lnTo>
                    <a:lnTo>
                      <a:pt x="3242" y="12258"/>
                    </a:lnTo>
                    <a:lnTo>
                      <a:pt x="3242" y="12212"/>
                    </a:lnTo>
                    <a:lnTo>
                      <a:pt x="3196" y="12212"/>
                    </a:lnTo>
                    <a:lnTo>
                      <a:pt x="3196" y="12258"/>
                    </a:lnTo>
                    <a:lnTo>
                      <a:pt x="2329" y="12258"/>
                    </a:lnTo>
                    <a:lnTo>
                      <a:pt x="2329" y="12212"/>
                    </a:lnTo>
                    <a:lnTo>
                      <a:pt x="2169" y="12212"/>
                    </a:lnTo>
                    <a:lnTo>
                      <a:pt x="2169" y="12167"/>
                    </a:lnTo>
                    <a:lnTo>
                      <a:pt x="2055" y="12167"/>
                    </a:lnTo>
                    <a:lnTo>
                      <a:pt x="2055" y="12144"/>
                    </a:lnTo>
                    <a:lnTo>
                      <a:pt x="1941" y="12144"/>
                    </a:lnTo>
                    <a:lnTo>
                      <a:pt x="1941" y="12098"/>
                    </a:lnTo>
                    <a:lnTo>
                      <a:pt x="1827" y="12098"/>
                    </a:lnTo>
                    <a:lnTo>
                      <a:pt x="1827" y="12053"/>
                    </a:lnTo>
                    <a:lnTo>
                      <a:pt x="1758" y="12053"/>
                    </a:lnTo>
                    <a:lnTo>
                      <a:pt x="1758" y="12030"/>
                    </a:lnTo>
                    <a:lnTo>
                      <a:pt x="1667" y="12030"/>
                    </a:lnTo>
                    <a:lnTo>
                      <a:pt x="1667" y="11984"/>
                    </a:lnTo>
                    <a:lnTo>
                      <a:pt x="1599" y="11984"/>
                    </a:lnTo>
                    <a:lnTo>
                      <a:pt x="1599" y="11938"/>
                    </a:lnTo>
                    <a:lnTo>
                      <a:pt x="1530" y="11938"/>
                    </a:lnTo>
                    <a:lnTo>
                      <a:pt x="1530" y="11916"/>
                    </a:lnTo>
                    <a:lnTo>
                      <a:pt x="1484" y="11916"/>
                    </a:lnTo>
                    <a:lnTo>
                      <a:pt x="1484" y="11870"/>
                    </a:lnTo>
                    <a:lnTo>
                      <a:pt x="1416" y="11870"/>
                    </a:lnTo>
                    <a:lnTo>
                      <a:pt x="1416" y="11824"/>
                    </a:lnTo>
                    <a:lnTo>
                      <a:pt x="1370" y="11824"/>
                    </a:lnTo>
                    <a:lnTo>
                      <a:pt x="1370" y="11801"/>
                    </a:lnTo>
                    <a:lnTo>
                      <a:pt x="1325" y="11801"/>
                    </a:lnTo>
                    <a:lnTo>
                      <a:pt x="1325" y="11756"/>
                    </a:lnTo>
                    <a:lnTo>
                      <a:pt x="1302" y="11756"/>
                    </a:lnTo>
                    <a:lnTo>
                      <a:pt x="1302" y="11710"/>
                    </a:lnTo>
                    <a:lnTo>
                      <a:pt x="1211" y="11710"/>
                    </a:lnTo>
                    <a:lnTo>
                      <a:pt x="1211" y="11687"/>
                    </a:lnTo>
                    <a:lnTo>
                      <a:pt x="1188" y="11687"/>
                    </a:lnTo>
                    <a:lnTo>
                      <a:pt x="1188" y="11642"/>
                    </a:lnTo>
                    <a:lnTo>
                      <a:pt x="1142" y="11642"/>
                    </a:lnTo>
                    <a:lnTo>
                      <a:pt x="1142" y="11596"/>
                    </a:lnTo>
                    <a:lnTo>
                      <a:pt x="1096" y="11596"/>
                    </a:lnTo>
                    <a:lnTo>
                      <a:pt x="1096" y="11573"/>
                    </a:lnTo>
                    <a:lnTo>
                      <a:pt x="1074" y="11573"/>
                    </a:lnTo>
                    <a:lnTo>
                      <a:pt x="1074" y="11528"/>
                    </a:lnTo>
                    <a:lnTo>
                      <a:pt x="1028" y="11528"/>
                    </a:lnTo>
                    <a:lnTo>
                      <a:pt x="1028" y="11482"/>
                    </a:lnTo>
                    <a:lnTo>
                      <a:pt x="982" y="11482"/>
                    </a:lnTo>
                    <a:lnTo>
                      <a:pt x="982" y="11459"/>
                    </a:lnTo>
                    <a:lnTo>
                      <a:pt x="959" y="11459"/>
                    </a:lnTo>
                    <a:lnTo>
                      <a:pt x="959" y="11413"/>
                    </a:lnTo>
                    <a:lnTo>
                      <a:pt x="914" y="11413"/>
                    </a:lnTo>
                    <a:lnTo>
                      <a:pt x="914" y="11345"/>
                    </a:lnTo>
                    <a:lnTo>
                      <a:pt x="868" y="11345"/>
                    </a:lnTo>
                    <a:lnTo>
                      <a:pt x="868" y="11299"/>
                    </a:lnTo>
                    <a:lnTo>
                      <a:pt x="845" y="11299"/>
                    </a:lnTo>
                    <a:lnTo>
                      <a:pt x="845" y="11254"/>
                    </a:lnTo>
                    <a:lnTo>
                      <a:pt x="800" y="11254"/>
                    </a:lnTo>
                    <a:lnTo>
                      <a:pt x="800" y="11231"/>
                    </a:lnTo>
                    <a:lnTo>
                      <a:pt x="754" y="11231"/>
                    </a:lnTo>
                    <a:lnTo>
                      <a:pt x="754" y="11185"/>
                    </a:lnTo>
                    <a:lnTo>
                      <a:pt x="731" y="11185"/>
                    </a:lnTo>
                    <a:lnTo>
                      <a:pt x="731" y="11117"/>
                    </a:lnTo>
                    <a:lnTo>
                      <a:pt x="686" y="11117"/>
                    </a:lnTo>
                    <a:lnTo>
                      <a:pt x="686" y="11025"/>
                    </a:lnTo>
                    <a:lnTo>
                      <a:pt x="640" y="11025"/>
                    </a:lnTo>
                    <a:lnTo>
                      <a:pt x="640" y="11003"/>
                    </a:lnTo>
                    <a:lnTo>
                      <a:pt x="617" y="11003"/>
                    </a:lnTo>
                    <a:lnTo>
                      <a:pt x="617" y="10911"/>
                    </a:lnTo>
                    <a:lnTo>
                      <a:pt x="571" y="10911"/>
                    </a:lnTo>
                    <a:lnTo>
                      <a:pt x="571" y="10843"/>
                    </a:lnTo>
                    <a:lnTo>
                      <a:pt x="526" y="10843"/>
                    </a:lnTo>
                    <a:lnTo>
                      <a:pt x="526" y="10797"/>
                    </a:lnTo>
                    <a:lnTo>
                      <a:pt x="503" y="10797"/>
                    </a:lnTo>
                    <a:lnTo>
                      <a:pt x="503" y="10729"/>
                    </a:lnTo>
                    <a:lnTo>
                      <a:pt x="457" y="10729"/>
                    </a:lnTo>
                    <a:lnTo>
                      <a:pt x="457" y="10660"/>
                    </a:lnTo>
                    <a:lnTo>
                      <a:pt x="412" y="10660"/>
                    </a:lnTo>
                    <a:lnTo>
                      <a:pt x="412" y="10546"/>
                    </a:lnTo>
                    <a:lnTo>
                      <a:pt x="389" y="10546"/>
                    </a:lnTo>
                    <a:lnTo>
                      <a:pt x="389" y="10455"/>
                    </a:lnTo>
                    <a:lnTo>
                      <a:pt x="343" y="10455"/>
                    </a:lnTo>
                    <a:lnTo>
                      <a:pt x="343" y="10386"/>
                    </a:lnTo>
                    <a:lnTo>
                      <a:pt x="298" y="10386"/>
                    </a:lnTo>
                    <a:lnTo>
                      <a:pt x="298" y="10318"/>
                    </a:lnTo>
                    <a:lnTo>
                      <a:pt x="275" y="10318"/>
                    </a:lnTo>
                    <a:lnTo>
                      <a:pt x="275" y="10158"/>
                    </a:lnTo>
                    <a:lnTo>
                      <a:pt x="229" y="10158"/>
                    </a:lnTo>
                    <a:lnTo>
                      <a:pt x="229" y="10044"/>
                    </a:lnTo>
                    <a:lnTo>
                      <a:pt x="183" y="10044"/>
                    </a:lnTo>
                    <a:lnTo>
                      <a:pt x="183" y="9930"/>
                    </a:lnTo>
                    <a:lnTo>
                      <a:pt x="161" y="9930"/>
                    </a:lnTo>
                    <a:lnTo>
                      <a:pt x="161" y="9816"/>
                    </a:lnTo>
                    <a:lnTo>
                      <a:pt x="115" y="9816"/>
                    </a:lnTo>
                    <a:lnTo>
                      <a:pt x="115" y="9587"/>
                    </a:lnTo>
                    <a:lnTo>
                      <a:pt x="69" y="9587"/>
                    </a:lnTo>
                    <a:lnTo>
                      <a:pt x="69" y="9405"/>
                    </a:lnTo>
                    <a:lnTo>
                      <a:pt x="46" y="9405"/>
                    </a:lnTo>
                    <a:lnTo>
                      <a:pt x="46" y="9062"/>
                    </a:lnTo>
                    <a:lnTo>
                      <a:pt x="1" y="9062"/>
                    </a:lnTo>
                    <a:lnTo>
                      <a:pt x="1" y="8332"/>
                    </a:lnTo>
                    <a:lnTo>
                      <a:pt x="46" y="8332"/>
                    </a:lnTo>
                    <a:lnTo>
                      <a:pt x="46" y="8104"/>
                    </a:lnTo>
                    <a:lnTo>
                      <a:pt x="69" y="8104"/>
                    </a:lnTo>
                    <a:lnTo>
                      <a:pt x="69" y="7876"/>
                    </a:lnTo>
                    <a:lnTo>
                      <a:pt x="115" y="7876"/>
                    </a:lnTo>
                    <a:lnTo>
                      <a:pt x="115" y="7761"/>
                    </a:lnTo>
                    <a:lnTo>
                      <a:pt x="161" y="7761"/>
                    </a:lnTo>
                    <a:lnTo>
                      <a:pt x="161" y="7647"/>
                    </a:lnTo>
                    <a:lnTo>
                      <a:pt x="183" y="7647"/>
                    </a:lnTo>
                    <a:lnTo>
                      <a:pt x="183" y="7533"/>
                    </a:lnTo>
                    <a:lnTo>
                      <a:pt x="229" y="7533"/>
                    </a:lnTo>
                    <a:lnTo>
                      <a:pt x="229" y="7465"/>
                    </a:lnTo>
                    <a:lnTo>
                      <a:pt x="275" y="7465"/>
                    </a:lnTo>
                    <a:lnTo>
                      <a:pt x="275" y="7373"/>
                    </a:lnTo>
                    <a:lnTo>
                      <a:pt x="298" y="7373"/>
                    </a:lnTo>
                    <a:lnTo>
                      <a:pt x="298" y="7351"/>
                    </a:lnTo>
                    <a:lnTo>
                      <a:pt x="343" y="7351"/>
                    </a:lnTo>
                    <a:lnTo>
                      <a:pt x="343" y="7259"/>
                    </a:lnTo>
                    <a:lnTo>
                      <a:pt x="389" y="7259"/>
                    </a:lnTo>
                    <a:lnTo>
                      <a:pt x="389" y="7191"/>
                    </a:lnTo>
                    <a:lnTo>
                      <a:pt x="412" y="7191"/>
                    </a:lnTo>
                    <a:lnTo>
                      <a:pt x="412" y="7145"/>
                    </a:lnTo>
                    <a:lnTo>
                      <a:pt x="457" y="7145"/>
                    </a:lnTo>
                    <a:lnTo>
                      <a:pt x="457" y="7122"/>
                    </a:lnTo>
                    <a:lnTo>
                      <a:pt x="503" y="7122"/>
                    </a:lnTo>
                    <a:lnTo>
                      <a:pt x="503" y="7077"/>
                    </a:lnTo>
                    <a:lnTo>
                      <a:pt x="526" y="7077"/>
                    </a:lnTo>
                    <a:lnTo>
                      <a:pt x="526" y="7031"/>
                    </a:lnTo>
                    <a:lnTo>
                      <a:pt x="571" y="7031"/>
                    </a:lnTo>
                    <a:lnTo>
                      <a:pt x="571" y="7008"/>
                    </a:lnTo>
                    <a:lnTo>
                      <a:pt x="617" y="7008"/>
                    </a:lnTo>
                    <a:lnTo>
                      <a:pt x="617" y="6963"/>
                    </a:lnTo>
                    <a:lnTo>
                      <a:pt x="640" y="6963"/>
                    </a:lnTo>
                    <a:lnTo>
                      <a:pt x="640" y="6917"/>
                    </a:lnTo>
                    <a:lnTo>
                      <a:pt x="686" y="6917"/>
                    </a:lnTo>
                    <a:lnTo>
                      <a:pt x="686" y="6894"/>
                    </a:lnTo>
                    <a:lnTo>
                      <a:pt x="754" y="6894"/>
                    </a:lnTo>
                    <a:lnTo>
                      <a:pt x="754" y="6848"/>
                    </a:lnTo>
                    <a:lnTo>
                      <a:pt x="845" y="6848"/>
                    </a:lnTo>
                    <a:lnTo>
                      <a:pt x="845" y="6803"/>
                    </a:lnTo>
                    <a:lnTo>
                      <a:pt x="914" y="6803"/>
                    </a:lnTo>
                    <a:lnTo>
                      <a:pt x="914" y="6780"/>
                    </a:lnTo>
                    <a:lnTo>
                      <a:pt x="1028" y="6780"/>
                    </a:lnTo>
                    <a:lnTo>
                      <a:pt x="1028" y="6734"/>
                    </a:lnTo>
                    <a:lnTo>
                      <a:pt x="1211" y="6734"/>
                    </a:lnTo>
                    <a:lnTo>
                      <a:pt x="1211" y="6689"/>
                    </a:lnTo>
                    <a:lnTo>
                      <a:pt x="1987" y="6689"/>
                    </a:lnTo>
                    <a:lnTo>
                      <a:pt x="1987" y="6734"/>
                    </a:lnTo>
                    <a:lnTo>
                      <a:pt x="2124" y="6734"/>
                    </a:lnTo>
                    <a:lnTo>
                      <a:pt x="2124" y="6780"/>
                    </a:lnTo>
                    <a:lnTo>
                      <a:pt x="2238" y="6780"/>
                    </a:lnTo>
                    <a:lnTo>
                      <a:pt x="2238" y="6803"/>
                    </a:lnTo>
                    <a:lnTo>
                      <a:pt x="2352" y="6803"/>
                    </a:lnTo>
                    <a:lnTo>
                      <a:pt x="2352" y="6848"/>
                    </a:lnTo>
                    <a:lnTo>
                      <a:pt x="2443" y="6848"/>
                    </a:lnTo>
                    <a:lnTo>
                      <a:pt x="2443" y="6894"/>
                    </a:lnTo>
                    <a:lnTo>
                      <a:pt x="2466" y="6894"/>
                    </a:lnTo>
                    <a:lnTo>
                      <a:pt x="2466" y="6552"/>
                    </a:lnTo>
                    <a:lnTo>
                      <a:pt x="2512" y="6552"/>
                    </a:lnTo>
                    <a:lnTo>
                      <a:pt x="2512" y="6232"/>
                    </a:lnTo>
                    <a:lnTo>
                      <a:pt x="2557" y="6232"/>
                    </a:lnTo>
                    <a:lnTo>
                      <a:pt x="2557" y="6004"/>
                    </a:lnTo>
                    <a:lnTo>
                      <a:pt x="2580" y="6004"/>
                    </a:lnTo>
                    <a:lnTo>
                      <a:pt x="2580" y="5867"/>
                    </a:lnTo>
                    <a:lnTo>
                      <a:pt x="2626" y="5867"/>
                    </a:lnTo>
                    <a:lnTo>
                      <a:pt x="2626" y="5661"/>
                    </a:lnTo>
                    <a:lnTo>
                      <a:pt x="2671" y="5661"/>
                    </a:lnTo>
                    <a:lnTo>
                      <a:pt x="2671" y="5479"/>
                    </a:lnTo>
                    <a:lnTo>
                      <a:pt x="2694" y="5479"/>
                    </a:lnTo>
                    <a:lnTo>
                      <a:pt x="2694" y="5319"/>
                    </a:lnTo>
                    <a:lnTo>
                      <a:pt x="2740" y="5319"/>
                    </a:lnTo>
                    <a:lnTo>
                      <a:pt x="2740" y="5205"/>
                    </a:lnTo>
                    <a:lnTo>
                      <a:pt x="2785" y="5205"/>
                    </a:lnTo>
                    <a:lnTo>
                      <a:pt x="2785" y="5091"/>
                    </a:lnTo>
                    <a:lnTo>
                      <a:pt x="2808" y="5091"/>
                    </a:lnTo>
                    <a:lnTo>
                      <a:pt x="2808" y="4977"/>
                    </a:lnTo>
                    <a:lnTo>
                      <a:pt x="2854" y="4977"/>
                    </a:lnTo>
                    <a:lnTo>
                      <a:pt x="2854" y="4863"/>
                    </a:lnTo>
                    <a:lnTo>
                      <a:pt x="2900" y="4863"/>
                    </a:lnTo>
                    <a:lnTo>
                      <a:pt x="2900" y="4748"/>
                    </a:lnTo>
                    <a:lnTo>
                      <a:pt x="2922" y="4748"/>
                    </a:lnTo>
                    <a:lnTo>
                      <a:pt x="2922" y="4634"/>
                    </a:lnTo>
                    <a:lnTo>
                      <a:pt x="2968" y="4634"/>
                    </a:lnTo>
                    <a:lnTo>
                      <a:pt x="2968" y="4566"/>
                    </a:lnTo>
                    <a:lnTo>
                      <a:pt x="3014" y="4566"/>
                    </a:lnTo>
                    <a:lnTo>
                      <a:pt x="3014" y="4452"/>
                    </a:lnTo>
                    <a:lnTo>
                      <a:pt x="3037" y="4452"/>
                    </a:lnTo>
                    <a:lnTo>
                      <a:pt x="3037" y="4383"/>
                    </a:lnTo>
                    <a:lnTo>
                      <a:pt x="3082" y="4383"/>
                    </a:lnTo>
                    <a:lnTo>
                      <a:pt x="3082" y="4292"/>
                    </a:lnTo>
                    <a:lnTo>
                      <a:pt x="3128" y="4292"/>
                    </a:lnTo>
                    <a:lnTo>
                      <a:pt x="3128" y="4178"/>
                    </a:lnTo>
                    <a:lnTo>
                      <a:pt x="3151" y="4178"/>
                    </a:lnTo>
                    <a:lnTo>
                      <a:pt x="3151" y="4109"/>
                    </a:lnTo>
                    <a:lnTo>
                      <a:pt x="3196" y="4109"/>
                    </a:lnTo>
                    <a:lnTo>
                      <a:pt x="3196" y="4041"/>
                    </a:lnTo>
                    <a:lnTo>
                      <a:pt x="3242" y="4041"/>
                    </a:lnTo>
                    <a:lnTo>
                      <a:pt x="3242" y="3950"/>
                    </a:lnTo>
                    <a:lnTo>
                      <a:pt x="3265" y="3950"/>
                    </a:lnTo>
                    <a:lnTo>
                      <a:pt x="3265" y="3881"/>
                    </a:lnTo>
                    <a:lnTo>
                      <a:pt x="3310" y="3881"/>
                    </a:lnTo>
                    <a:lnTo>
                      <a:pt x="3310" y="3813"/>
                    </a:lnTo>
                    <a:lnTo>
                      <a:pt x="3356" y="3813"/>
                    </a:lnTo>
                    <a:lnTo>
                      <a:pt x="3356" y="3721"/>
                    </a:lnTo>
                    <a:lnTo>
                      <a:pt x="3379" y="3721"/>
                    </a:lnTo>
                    <a:lnTo>
                      <a:pt x="3379" y="3698"/>
                    </a:lnTo>
                    <a:lnTo>
                      <a:pt x="3425" y="3698"/>
                    </a:lnTo>
                    <a:lnTo>
                      <a:pt x="3425" y="3607"/>
                    </a:lnTo>
                    <a:lnTo>
                      <a:pt x="3470" y="3607"/>
                    </a:lnTo>
                    <a:lnTo>
                      <a:pt x="3470" y="3539"/>
                    </a:lnTo>
                    <a:lnTo>
                      <a:pt x="3493" y="3539"/>
                    </a:lnTo>
                    <a:lnTo>
                      <a:pt x="3493" y="3470"/>
                    </a:lnTo>
                    <a:lnTo>
                      <a:pt x="3539" y="3470"/>
                    </a:lnTo>
                    <a:lnTo>
                      <a:pt x="3539" y="3379"/>
                    </a:lnTo>
                    <a:lnTo>
                      <a:pt x="3584" y="3379"/>
                    </a:lnTo>
                    <a:lnTo>
                      <a:pt x="3584" y="3356"/>
                    </a:lnTo>
                    <a:lnTo>
                      <a:pt x="3607" y="3356"/>
                    </a:lnTo>
                    <a:lnTo>
                      <a:pt x="3607" y="3265"/>
                    </a:lnTo>
                    <a:lnTo>
                      <a:pt x="3653" y="3265"/>
                    </a:lnTo>
                    <a:lnTo>
                      <a:pt x="3653" y="3242"/>
                    </a:lnTo>
                    <a:lnTo>
                      <a:pt x="3698" y="3242"/>
                    </a:lnTo>
                    <a:lnTo>
                      <a:pt x="3698" y="3151"/>
                    </a:lnTo>
                    <a:lnTo>
                      <a:pt x="3721" y="3151"/>
                    </a:lnTo>
                    <a:lnTo>
                      <a:pt x="3721" y="3128"/>
                    </a:lnTo>
                    <a:lnTo>
                      <a:pt x="3767" y="3128"/>
                    </a:lnTo>
                    <a:lnTo>
                      <a:pt x="3767" y="3082"/>
                    </a:lnTo>
                    <a:lnTo>
                      <a:pt x="3813" y="3082"/>
                    </a:lnTo>
                    <a:lnTo>
                      <a:pt x="3813" y="3014"/>
                    </a:lnTo>
                    <a:lnTo>
                      <a:pt x="3835" y="3014"/>
                    </a:lnTo>
                    <a:lnTo>
                      <a:pt x="3835" y="2968"/>
                    </a:lnTo>
                    <a:lnTo>
                      <a:pt x="3881" y="2968"/>
                    </a:lnTo>
                    <a:lnTo>
                      <a:pt x="3881" y="2900"/>
                    </a:lnTo>
                    <a:lnTo>
                      <a:pt x="3927" y="2900"/>
                    </a:lnTo>
                    <a:lnTo>
                      <a:pt x="3927" y="2854"/>
                    </a:lnTo>
                    <a:lnTo>
                      <a:pt x="3950" y="2854"/>
                    </a:lnTo>
                    <a:lnTo>
                      <a:pt x="3950" y="2785"/>
                    </a:lnTo>
                    <a:lnTo>
                      <a:pt x="3995" y="2785"/>
                    </a:lnTo>
                    <a:lnTo>
                      <a:pt x="3995" y="2740"/>
                    </a:lnTo>
                    <a:lnTo>
                      <a:pt x="4041" y="2740"/>
                    </a:lnTo>
                    <a:lnTo>
                      <a:pt x="4041" y="2694"/>
                    </a:lnTo>
                    <a:lnTo>
                      <a:pt x="4064" y="2694"/>
                    </a:lnTo>
                    <a:lnTo>
                      <a:pt x="4064" y="2671"/>
                    </a:lnTo>
                    <a:lnTo>
                      <a:pt x="4109" y="2671"/>
                    </a:lnTo>
                    <a:lnTo>
                      <a:pt x="4109" y="2626"/>
                    </a:lnTo>
                    <a:lnTo>
                      <a:pt x="4155" y="2626"/>
                    </a:lnTo>
                    <a:lnTo>
                      <a:pt x="4155" y="2557"/>
                    </a:lnTo>
                    <a:lnTo>
                      <a:pt x="4178" y="2557"/>
                    </a:lnTo>
                    <a:lnTo>
                      <a:pt x="4178" y="2512"/>
                    </a:lnTo>
                    <a:lnTo>
                      <a:pt x="4223" y="2512"/>
                    </a:lnTo>
                    <a:lnTo>
                      <a:pt x="4223" y="2466"/>
                    </a:lnTo>
                    <a:lnTo>
                      <a:pt x="4269" y="2466"/>
                    </a:lnTo>
                    <a:lnTo>
                      <a:pt x="4269" y="2443"/>
                    </a:lnTo>
                    <a:lnTo>
                      <a:pt x="4292" y="2443"/>
                    </a:lnTo>
                    <a:lnTo>
                      <a:pt x="4292" y="2397"/>
                    </a:lnTo>
                    <a:lnTo>
                      <a:pt x="4338" y="2397"/>
                    </a:lnTo>
                    <a:lnTo>
                      <a:pt x="4338" y="2329"/>
                    </a:lnTo>
                    <a:lnTo>
                      <a:pt x="4383" y="2329"/>
                    </a:lnTo>
                    <a:lnTo>
                      <a:pt x="4383" y="2283"/>
                    </a:lnTo>
                    <a:lnTo>
                      <a:pt x="4406" y="2283"/>
                    </a:lnTo>
                    <a:lnTo>
                      <a:pt x="4406" y="2238"/>
                    </a:lnTo>
                    <a:lnTo>
                      <a:pt x="4452" y="2238"/>
                    </a:lnTo>
                    <a:lnTo>
                      <a:pt x="4452" y="2215"/>
                    </a:lnTo>
                    <a:lnTo>
                      <a:pt x="4497" y="2215"/>
                    </a:lnTo>
                    <a:lnTo>
                      <a:pt x="4497" y="2169"/>
                    </a:lnTo>
                    <a:lnTo>
                      <a:pt x="4520" y="2169"/>
                    </a:lnTo>
                    <a:lnTo>
                      <a:pt x="4520" y="2124"/>
                    </a:lnTo>
                    <a:lnTo>
                      <a:pt x="4566" y="2124"/>
                    </a:lnTo>
                    <a:lnTo>
                      <a:pt x="4566" y="2101"/>
                    </a:lnTo>
                    <a:lnTo>
                      <a:pt x="4611" y="2101"/>
                    </a:lnTo>
                    <a:lnTo>
                      <a:pt x="4611" y="2055"/>
                    </a:lnTo>
                    <a:lnTo>
                      <a:pt x="4634" y="2055"/>
                    </a:lnTo>
                    <a:lnTo>
                      <a:pt x="4634" y="2009"/>
                    </a:lnTo>
                    <a:lnTo>
                      <a:pt x="4680" y="2009"/>
                    </a:lnTo>
                    <a:lnTo>
                      <a:pt x="4680" y="1987"/>
                    </a:lnTo>
                    <a:lnTo>
                      <a:pt x="4726" y="1987"/>
                    </a:lnTo>
                    <a:lnTo>
                      <a:pt x="4726" y="1941"/>
                    </a:lnTo>
                    <a:lnTo>
                      <a:pt x="4748" y="1941"/>
                    </a:lnTo>
                    <a:lnTo>
                      <a:pt x="4748" y="1895"/>
                    </a:lnTo>
                    <a:lnTo>
                      <a:pt x="4794" y="1895"/>
                    </a:lnTo>
                    <a:lnTo>
                      <a:pt x="4794" y="1872"/>
                    </a:lnTo>
                    <a:lnTo>
                      <a:pt x="4840" y="1872"/>
                    </a:lnTo>
                    <a:lnTo>
                      <a:pt x="4840" y="1827"/>
                    </a:lnTo>
                    <a:lnTo>
                      <a:pt x="4863" y="1827"/>
                    </a:lnTo>
                    <a:lnTo>
                      <a:pt x="4863" y="1781"/>
                    </a:lnTo>
                    <a:lnTo>
                      <a:pt x="4908" y="1781"/>
                    </a:lnTo>
                    <a:lnTo>
                      <a:pt x="4908" y="1758"/>
                    </a:lnTo>
                    <a:lnTo>
                      <a:pt x="4954" y="1758"/>
                    </a:lnTo>
                    <a:lnTo>
                      <a:pt x="4954" y="1713"/>
                    </a:lnTo>
                    <a:lnTo>
                      <a:pt x="5022" y="1713"/>
                    </a:lnTo>
                    <a:lnTo>
                      <a:pt x="5022" y="1667"/>
                    </a:lnTo>
                    <a:lnTo>
                      <a:pt x="5068" y="1667"/>
                    </a:lnTo>
                    <a:lnTo>
                      <a:pt x="5068" y="1644"/>
                    </a:lnTo>
                    <a:lnTo>
                      <a:pt x="5091" y="1644"/>
                    </a:lnTo>
                    <a:lnTo>
                      <a:pt x="5091" y="1599"/>
                    </a:lnTo>
                    <a:lnTo>
                      <a:pt x="5136" y="1599"/>
                    </a:lnTo>
                    <a:lnTo>
                      <a:pt x="5136" y="1553"/>
                    </a:lnTo>
                    <a:lnTo>
                      <a:pt x="5205" y="1553"/>
                    </a:lnTo>
                    <a:lnTo>
                      <a:pt x="5205" y="1530"/>
                    </a:lnTo>
                    <a:lnTo>
                      <a:pt x="5251" y="1530"/>
                    </a:lnTo>
                    <a:lnTo>
                      <a:pt x="5251" y="1484"/>
                    </a:lnTo>
                    <a:lnTo>
                      <a:pt x="5296" y="1484"/>
                    </a:lnTo>
                    <a:lnTo>
                      <a:pt x="5296" y="1439"/>
                    </a:lnTo>
                    <a:lnTo>
                      <a:pt x="5319" y="1439"/>
                    </a:lnTo>
                    <a:lnTo>
                      <a:pt x="5319" y="1416"/>
                    </a:lnTo>
                    <a:lnTo>
                      <a:pt x="5410" y="1416"/>
                    </a:lnTo>
                    <a:lnTo>
                      <a:pt x="5410" y="1370"/>
                    </a:lnTo>
                    <a:lnTo>
                      <a:pt x="5433" y="1370"/>
                    </a:lnTo>
                    <a:lnTo>
                      <a:pt x="5433" y="1325"/>
                    </a:lnTo>
                    <a:lnTo>
                      <a:pt x="5479" y="1325"/>
                    </a:lnTo>
                    <a:lnTo>
                      <a:pt x="5479" y="1302"/>
                    </a:lnTo>
                    <a:lnTo>
                      <a:pt x="5547" y="1302"/>
                    </a:lnTo>
                    <a:lnTo>
                      <a:pt x="5547" y="1256"/>
                    </a:lnTo>
                    <a:lnTo>
                      <a:pt x="5593" y="1256"/>
                    </a:lnTo>
                    <a:lnTo>
                      <a:pt x="5593" y="1211"/>
                    </a:lnTo>
                    <a:lnTo>
                      <a:pt x="5661" y="1211"/>
                    </a:lnTo>
                    <a:lnTo>
                      <a:pt x="5661" y="1188"/>
                    </a:lnTo>
                    <a:lnTo>
                      <a:pt x="5707" y="1188"/>
                    </a:lnTo>
                    <a:lnTo>
                      <a:pt x="5707" y="1142"/>
                    </a:lnTo>
                    <a:lnTo>
                      <a:pt x="5776" y="1142"/>
                    </a:lnTo>
                    <a:lnTo>
                      <a:pt x="5776" y="1096"/>
                    </a:lnTo>
                    <a:lnTo>
                      <a:pt x="5821" y="1096"/>
                    </a:lnTo>
                    <a:lnTo>
                      <a:pt x="5821" y="1074"/>
                    </a:lnTo>
                    <a:lnTo>
                      <a:pt x="5890" y="1074"/>
                    </a:lnTo>
                    <a:lnTo>
                      <a:pt x="5890" y="1028"/>
                    </a:lnTo>
                    <a:lnTo>
                      <a:pt x="5935" y="1028"/>
                    </a:lnTo>
                    <a:lnTo>
                      <a:pt x="5935" y="982"/>
                    </a:lnTo>
                    <a:lnTo>
                      <a:pt x="6004" y="982"/>
                    </a:lnTo>
                    <a:lnTo>
                      <a:pt x="6004" y="959"/>
                    </a:lnTo>
                    <a:lnTo>
                      <a:pt x="6049" y="959"/>
                    </a:lnTo>
                    <a:lnTo>
                      <a:pt x="6049" y="914"/>
                    </a:lnTo>
                    <a:lnTo>
                      <a:pt x="6118" y="914"/>
                    </a:lnTo>
                    <a:lnTo>
                      <a:pt x="6118" y="868"/>
                    </a:lnTo>
                    <a:lnTo>
                      <a:pt x="6209" y="868"/>
                    </a:lnTo>
                    <a:lnTo>
                      <a:pt x="6209" y="845"/>
                    </a:lnTo>
                    <a:lnTo>
                      <a:pt x="6278" y="845"/>
                    </a:lnTo>
                    <a:lnTo>
                      <a:pt x="6278" y="800"/>
                    </a:lnTo>
                    <a:lnTo>
                      <a:pt x="6346" y="800"/>
                    </a:lnTo>
                    <a:lnTo>
                      <a:pt x="6346" y="754"/>
                    </a:lnTo>
                    <a:lnTo>
                      <a:pt x="6438" y="754"/>
                    </a:lnTo>
                    <a:lnTo>
                      <a:pt x="6438" y="731"/>
                    </a:lnTo>
                    <a:lnTo>
                      <a:pt x="6506" y="731"/>
                    </a:lnTo>
                    <a:lnTo>
                      <a:pt x="6506" y="686"/>
                    </a:lnTo>
                    <a:lnTo>
                      <a:pt x="6574" y="686"/>
                    </a:lnTo>
                    <a:lnTo>
                      <a:pt x="6574" y="640"/>
                    </a:lnTo>
                    <a:lnTo>
                      <a:pt x="6666" y="640"/>
                    </a:lnTo>
                    <a:lnTo>
                      <a:pt x="6666" y="617"/>
                    </a:lnTo>
                    <a:lnTo>
                      <a:pt x="6734" y="617"/>
                    </a:lnTo>
                    <a:lnTo>
                      <a:pt x="6734" y="571"/>
                    </a:lnTo>
                    <a:lnTo>
                      <a:pt x="6803" y="571"/>
                    </a:lnTo>
                    <a:lnTo>
                      <a:pt x="6803" y="526"/>
                    </a:lnTo>
                    <a:lnTo>
                      <a:pt x="6917" y="526"/>
                    </a:lnTo>
                    <a:lnTo>
                      <a:pt x="6917" y="503"/>
                    </a:lnTo>
                    <a:lnTo>
                      <a:pt x="7008" y="503"/>
                    </a:lnTo>
                    <a:lnTo>
                      <a:pt x="7008" y="457"/>
                    </a:lnTo>
                    <a:lnTo>
                      <a:pt x="7122" y="457"/>
                    </a:lnTo>
                    <a:lnTo>
                      <a:pt x="7122" y="412"/>
                    </a:lnTo>
                    <a:lnTo>
                      <a:pt x="7191" y="412"/>
                    </a:lnTo>
                    <a:lnTo>
                      <a:pt x="7191" y="389"/>
                    </a:lnTo>
                    <a:lnTo>
                      <a:pt x="7305" y="389"/>
                    </a:lnTo>
                    <a:lnTo>
                      <a:pt x="7305" y="343"/>
                    </a:lnTo>
                    <a:lnTo>
                      <a:pt x="7419" y="343"/>
                    </a:lnTo>
                    <a:lnTo>
                      <a:pt x="7419" y="298"/>
                    </a:lnTo>
                    <a:lnTo>
                      <a:pt x="7533" y="298"/>
                    </a:lnTo>
                    <a:lnTo>
                      <a:pt x="7533" y="275"/>
                    </a:lnTo>
                    <a:lnTo>
                      <a:pt x="7693" y="275"/>
                    </a:lnTo>
                    <a:lnTo>
                      <a:pt x="7693" y="229"/>
                    </a:lnTo>
                    <a:lnTo>
                      <a:pt x="7807" y="229"/>
                    </a:lnTo>
                    <a:lnTo>
                      <a:pt x="7807" y="183"/>
                    </a:lnTo>
                    <a:lnTo>
                      <a:pt x="7944" y="183"/>
                    </a:lnTo>
                    <a:lnTo>
                      <a:pt x="7944" y="161"/>
                    </a:lnTo>
                    <a:lnTo>
                      <a:pt x="8104" y="161"/>
                    </a:lnTo>
                    <a:lnTo>
                      <a:pt x="8104" y="115"/>
                    </a:lnTo>
                    <a:lnTo>
                      <a:pt x="8332" y="115"/>
                    </a:lnTo>
                    <a:lnTo>
                      <a:pt x="8332" y="69"/>
                    </a:lnTo>
                    <a:lnTo>
                      <a:pt x="8560" y="69"/>
                    </a:lnTo>
                    <a:lnTo>
                      <a:pt x="8560" y="46"/>
                    </a:lnTo>
                    <a:lnTo>
                      <a:pt x="8857" y="46"/>
                    </a:lnTo>
                    <a:lnTo>
                      <a:pt x="8857" y="1"/>
                    </a:lnTo>
                    <a:lnTo>
                      <a:pt x="10272" y="1"/>
                    </a:lnTo>
                    <a:lnTo>
                      <a:pt x="10272" y="46"/>
                    </a:lnTo>
                    <a:lnTo>
                      <a:pt x="10683" y="46"/>
                    </a:lnTo>
                    <a:lnTo>
                      <a:pt x="10683" y="69"/>
                    </a:lnTo>
                    <a:lnTo>
                      <a:pt x="11459" y="69"/>
                    </a:lnTo>
                    <a:lnTo>
                      <a:pt x="11459" y="115"/>
                    </a:lnTo>
                    <a:lnTo>
                      <a:pt x="12326" y="115"/>
                    </a:lnTo>
                    <a:lnTo>
                      <a:pt x="12326" y="69"/>
                    </a:lnTo>
                    <a:lnTo>
                      <a:pt x="13011" y="69"/>
                    </a:lnTo>
                    <a:lnTo>
                      <a:pt x="13011" y="46"/>
                    </a:lnTo>
                    <a:lnTo>
                      <a:pt x="13399" y="46"/>
                    </a:lnTo>
                    <a:lnTo>
                      <a:pt x="13399" y="1"/>
                    </a:lnTo>
                    <a:lnTo>
                      <a:pt x="13650" y="1"/>
                    </a:lnTo>
                    <a:lnTo>
                      <a:pt x="13650" y="46"/>
                    </a:lnTo>
                    <a:lnTo>
                      <a:pt x="13742" y="46"/>
                    </a:lnTo>
                    <a:lnTo>
                      <a:pt x="13742" y="69"/>
                    </a:lnTo>
                    <a:lnTo>
                      <a:pt x="13810" y="69"/>
                    </a:lnTo>
                    <a:lnTo>
                      <a:pt x="13810" y="115"/>
                    </a:lnTo>
                    <a:lnTo>
                      <a:pt x="13879" y="115"/>
                    </a:lnTo>
                    <a:lnTo>
                      <a:pt x="13879" y="161"/>
                    </a:lnTo>
                    <a:lnTo>
                      <a:pt x="13970" y="161"/>
                    </a:lnTo>
                    <a:lnTo>
                      <a:pt x="13970" y="183"/>
                    </a:lnTo>
                    <a:lnTo>
                      <a:pt x="13993" y="183"/>
                    </a:lnTo>
                    <a:lnTo>
                      <a:pt x="13993" y="229"/>
                    </a:lnTo>
                    <a:lnTo>
                      <a:pt x="14084" y="229"/>
                    </a:lnTo>
                    <a:lnTo>
                      <a:pt x="14084" y="275"/>
                    </a:lnTo>
                    <a:lnTo>
                      <a:pt x="14152" y="275"/>
                    </a:lnTo>
                    <a:lnTo>
                      <a:pt x="14152" y="298"/>
                    </a:lnTo>
                    <a:lnTo>
                      <a:pt x="14198" y="298"/>
                    </a:lnTo>
                    <a:lnTo>
                      <a:pt x="14198" y="343"/>
                    </a:lnTo>
                    <a:lnTo>
                      <a:pt x="14267" y="343"/>
                    </a:lnTo>
                    <a:lnTo>
                      <a:pt x="14267" y="389"/>
                    </a:lnTo>
                    <a:lnTo>
                      <a:pt x="14335" y="389"/>
                    </a:lnTo>
                    <a:lnTo>
                      <a:pt x="14335" y="412"/>
                    </a:lnTo>
                    <a:lnTo>
                      <a:pt x="14381" y="412"/>
                    </a:lnTo>
                    <a:lnTo>
                      <a:pt x="14381" y="457"/>
                    </a:lnTo>
                    <a:lnTo>
                      <a:pt x="14449" y="457"/>
                    </a:lnTo>
                    <a:lnTo>
                      <a:pt x="14449" y="503"/>
                    </a:lnTo>
                    <a:lnTo>
                      <a:pt x="14540" y="503"/>
                    </a:lnTo>
                    <a:lnTo>
                      <a:pt x="14540" y="526"/>
                    </a:lnTo>
                    <a:lnTo>
                      <a:pt x="14563" y="526"/>
                    </a:lnTo>
                    <a:lnTo>
                      <a:pt x="14563" y="571"/>
                    </a:lnTo>
                    <a:lnTo>
                      <a:pt x="14655" y="571"/>
                    </a:lnTo>
                    <a:lnTo>
                      <a:pt x="14655" y="617"/>
                    </a:lnTo>
                    <a:lnTo>
                      <a:pt x="14723" y="617"/>
                    </a:lnTo>
                    <a:lnTo>
                      <a:pt x="14723" y="640"/>
                    </a:lnTo>
                    <a:lnTo>
                      <a:pt x="14769" y="640"/>
                    </a:lnTo>
                    <a:lnTo>
                      <a:pt x="14769" y="686"/>
                    </a:lnTo>
                    <a:lnTo>
                      <a:pt x="14837" y="686"/>
                    </a:lnTo>
                    <a:lnTo>
                      <a:pt x="14837" y="731"/>
                    </a:lnTo>
                    <a:lnTo>
                      <a:pt x="14906" y="731"/>
                    </a:lnTo>
                    <a:lnTo>
                      <a:pt x="14906" y="754"/>
                    </a:lnTo>
                    <a:lnTo>
                      <a:pt x="14951" y="754"/>
                    </a:lnTo>
                    <a:lnTo>
                      <a:pt x="14951" y="800"/>
                    </a:lnTo>
                    <a:lnTo>
                      <a:pt x="14997" y="800"/>
                    </a:lnTo>
                    <a:lnTo>
                      <a:pt x="14997" y="845"/>
                    </a:lnTo>
                    <a:lnTo>
                      <a:pt x="15065" y="845"/>
                    </a:lnTo>
                    <a:lnTo>
                      <a:pt x="15065" y="868"/>
                    </a:lnTo>
                    <a:lnTo>
                      <a:pt x="15111" y="868"/>
                    </a:lnTo>
                    <a:lnTo>
                      <a:pt x="15111" y="914"/>
                    </a:lnTo>
                    <a:lnTo>
                      <a:pt x="15134" y="914"/>
                    </a:lnTo>
                    <a:lnTo>
                      <a:pt x="15134" y="959"/>
                    </a:lnTo>
                    <a:lnTo>
                      <a:pt x="15225" y="959"/>
                    </a:lnTo>
                    <a:lnTo>
                      <a:pt x="15225" y="982"/>
                    </a:lnTo>
                    <a:lnTo>
                      <a:pt x="15248" y="982"/>
                    </a:lnTo>
                    <a:lnTo>
                      <a:pt x="15248" y="1028"/>
                    </a:lnTo>
                    <a:lnTo>
                      <a:pt x="15294" y="1028"/>
                    </a:lnTo>
                    <a:lnTo>
                      <a:pt x="15294" y="1074"/>
                    </a:lnTo>
                    <a:lnTo>
                      <a:pt x="15362" y="1074"/>
                    </a:lnTo>
                    <a:lnTo>
                      <a:pt x="15362" y="1096"/>
                    </a:lnTo>
                    <a:lnTo>
                      <a:pt x="15408" y="1096"/>
                    </a:lnTo>
                    <a:lnTo>
                      <a:pt x="15408" y="1142"/>
                    </a:lnTo>
                    <a:lnTo>
                      <a:pt x="15454" y="1142"/>
                    </a:lnTo>
                    <a:lnTo>
                      <a:pt x="15454" y="1188"/>
                    </a:lnTo>
                    <a:lnTo>
                      <a:pt x="15522" y="1188"/>
                    </a:lnTo>
                    <a:lnTo>
                      <a:pt x="15522" y="1211"/>
                    </a:lnTo>
                    <a:lnTo>
                      <a:pt x="15568" y="1211"/>
                    </a:lnTo>
                    <a:lnTo>
                      <a:pt x="15568" y="1256"/>
                    </a:lnTo>
                    <a:lnTo>
                      <a:pt x="15590" y="1256"/>
                    </a:lnTo>
                    <a:lnTo>
                      <a:pt x="15590" y="1302"/>
                    </a:lnTo>
                    <a:lnTo>
                      <a:pt x="15682" y="1302"/>
                    </a:lnTo>
                    <a:lnTo>
                      <a:pt x="15682" y="1325"/>
                    </a:lnTo>
                    <a:lnTo>
                      <a:pt x="15705" y="1325"/>
                    </a:lnTo>
                    <a:lnTo>
                      <a:pt x="15705" y="1370"/>
                    </a:lnTo>
                    <a:lnTo>
                      <a:pt x="15750" y="1370"/>
                    </a:lnTo>
                    <a:lnTo>
                      <a:pt x="15750" y="1416"/>
                    </a:lnTo>
                    <a:lnTo>
                      <a:pt x="15796" y="1416"/>
                    </a:lnTo>
                    <a:lnTo>
                      <a:pt x="15796" y="1530"/>
                    </a:lnTo>
                    <a:lnTo>
                      <a:pt x="15819" y="1530"/>
                    </a:lnTo>
                    <a:lnTo>
                      <a:pt x="15819" y="1644"/>
                    </a:lnTo>
                    <a:lnTo>
                      <a:pt x="15864" y="1644"/>
                    </a:lnTo>
                    <a:lnTo>
                      <a:pt x="15864" y="1827"/>
                    </a:lnTo>
                    <a:lnTo>
                      <a:pt x="15910" y="1827"/>
                    </a:lnTo>
                    <a:lnTo>
                      <a:pt x="15910" y="2238"/>
                    </a:lnTo>
                    <a:lnTo>
                      <a:pt x="15933" y="2238"/>
                    </a:lnTo>
                    <a:lnTo>
                      <a:pt x="15933" y="2922"/>
                    </a:lnTo>
                    <a:lnTo>
                      <a:pt x="15978" y="2922"/>
                    </a:lnTo>
                    <a:lnTo>
                      <a:pt x="15978" y="3607"/>
                    </a:lnTo>
                    <a:lnTo>
                      <a:pt x="16024" y="3607"/>
                    </a:lnTo>
                    <a:lnTo>
                      <a:pt x="16024" y="4269"/>
                    </a:lnTo>
                    <a:lnTo>
                      <a:pt x="16047" y="4269"/>
                    </a:lnTo>
                    <a:lnTo>
                      <a:pt x="16047" y="4954"/>
                    </a:lnTo>
                    <a:lnTo>
                      <a:pt x="16093" y="4954"/>
                    </a:lnTo>
                    <a:lnTo>
                      <a:pt x="16093" y="5639"/>
                    </a:lnTo>
                    <a:lnTo>
                      <a:pt x="16138" y="5639"/>
                    </a:lnTo>
                    <a:lnTo>
                      <a:pt x="16138" y="6323"/>
                    </a:lnTo>
                    <a:lnTo>
                      <a:pt x="16161" y="6323"/>
                    </a:lnTo>
                    <a:lnTo>
                      <a:pt x="16161" y="7008"/>
                    </a:lnTo>
                    <a:lnTo>
                      <a:pt x="16207" y="7008"/>
                    </a:lnTo>
                    <a:lnTo>
                      <a:pt x="16207" y="7693"/>
                    </a:lnTo>
                    <a:lnTo>
                      <a:pt x="16252" y="7693"/>
                    </a:lnTo>
                    <a:lnTo>
                      <a:pt x="16252" y="8378"/>
                    </a:lnTo>
                    <a:lnTo>
                      <a:pt x="16275" y="8378"/>
                    </a:lnTo>
                    <a:lnTo>
                      <a:pt x="16275" y="9062"/>
                    </a:lnTo>
                    <a:lnTo>
                      <a:pt x="16321" y="9062"/>
                    </a:lnTo>
                    <a:lnTo>
                      <a:pt x="16321" y="9747"/>
                    </a:lnTo>
                    <a:lnTo>
                      <a:pt x="16367" y="9747"/>
                    </a:lnTo>
                    <a:lnTo>
                      <a:pt x="16367" y="10615"/>
                    </a:lnTo>
                    <a:lnTo>
                      <a:pt x="16321" y="10615"/>
                    </a:lnTo>
                    <a:lnTo>
                      <a:pt x="16321" y="11254"/>
                    </a:lnTo>
                    <a:lnTo>
                      <a:pt x="16275" y="11254"/>
                    </a:lnTo>
                    <a:lnTo>
                      <a:pt x="16275" y="11687"/>
                    </a:lnTo>
                    <a:lnTo>
                      <a:pt x="16252" y="11687"/>
                    </a:lnTo>
                    <a:lnTo>
                      <a:pt x="16252" y="11938"/>
                    </a:lnTo>
                    <a:lnTo>
                      <a:pt x="16207" y="11938"/>
                    </a:lnTo>
                    <a:lnTo>
                      <a:pt x="16207" y="12212"/>
                    </a:lnTo>
                    <a:lnTo>
                      <a:pt x="16161" y="12212"/>
                    </a:lnTo>
                    <a:lnTo>
                      <a:pt x="16161" y="12441"/>
                    </a:lnTo>
                    <a:lnTo>
                      <a:pt x="16138" y="12441"/>
                    </a:lnTo>
                    <a:lnTo>
                      <a:pt x="16138" y="12623"/>
                    </a:lnTo>
                    <a:lnTo>
                      <a:pt x="16093" y="12623"/>
                    </a:lnTo>
                    <a:lnTo>
                      <a:pt x="16093" y="12829"/>
                    </a:lnTo>
                    <a:lnTo>
                      <a:pt x="16047" y="12829"/>
                    </a:lnTo>
                    <a:lnTo>
                      <a:pt x="16047" y="13011"/>
                    </a:lnTo>
                    <a:lnTo>
                      <a:pt x="16024" y="13011"/>
                    </a:lnTo>
                    <a:lnTo>
                      <a:pt x="16024" y="13171"/>
                    </a:lnTo>
                    <a:lnTo>
                      <a:pt x="15978" y="13171"/>
                    </a:lnTo>
                    <a:lnTo>
                      <a:pt x="15978" y="13285"/>
                    </a:lnTo>
                    <a:lnTo>
                      <a:pt x="15933" y="13285"/>
                    </a:lnTo>
                    <a:lnTo>
                      <a:pt x="15933" y="13422"/>
                    </a:lnTo>
                    <a:lnTo>
                      <a:pt x="15910" y="13422"/>
                    </a:lnTo>
                    <a:lnTo>
                      <a:pt x="15910" y="13582"/>
                    </a:lnTo>
                    <a:lnTo>
                      <a:pt x="15864" y="13582"/>
                    </a:lnTo>
                    <a:lnTo>
                      <a:pt x="15864" y="13696"/>
                    </a:lnTo>
                    <a:lnTo>
                      <a:pt x="15819" y="13696"/>
                    </a:lnTo>
                    <a:lnTo>
                      <a:pt x="15819" y="13810"/>
                    </a:lnTo>
                    <a:lnTo>
                      <a:pt x="15796" y="13810"/>
                    </a:lnTo>
                    <a:lnTo>
                      <a:pt x="15796" y="13924"/>
                    </a:lnTo>
                    <a:lnTo>
                      <a:pt x="15750" y="13924"/>
                    </a:lnTo>
                    <a:lnTo>
                      <a:pt x="15750" y="13993"/>
                    </a:lnTo>
                    <a:lnTo>
                      <a:pt x="15705" y="13993"/>
                    </a:lnTo>
                    <a:lnTo>
                      <a:pt x="15705" y="14107"/>
                    </a:lnTo>
                    <a:lnTo>
                      <a:pt x="15682" y="14107"/>
                    </a:lnTo>
                    <a:lnTo>
                      <a:pt x="15682" y="14221"/>
                    </a:lnTo>
                    <a:lnTo>
                      <a:pt x="15636" y="14221"/>
                    </a:lnTo>
                    <a:lnTo>
                      <a:pt x="15636" y="14312"/>
                    </a:lnTo>
                    <a:lnTo>
                      <a:pt x="15590" y="14312"/>
                    </a:lnTo>
                    <a:lnTo>
                      <a:pt x="15590" y="14426"/>
                    </a:lnTo>
                    <a:lnTo>
                      <a:pt x="15568" y="14426"/>
                    </a:lnTo>
                    <a:lnTo>
                      <a:pt x="15568" y="14495"/>
                    </a:lnTo>
                    <a:lnTo>
                      <a:pt x="15522" y="14495"/>
                    </a:lnTo>
                    <a:lnTo>
                      <a:pt x="15522" y="14563"/>
                    </a:lnTo>
                    <a:lnTo>
                      <a:pt x="15476" y="14563"/>
                    </a:lnTo>
                    <a:lnTo>
                      <a:pt x="15476" y="14655"/>
                    </a:lnTo>
                    <a:lnTo>
                      <a:pt x="15454" y="14655"/>
                    </a:lnTo>
                    <a:lnTo>
                      <a:pt x="15454" y="14723"/>
                    </a:lnTo>
                    <a:lnTo>
                      <a:pt x="15408" y="14723"/>
                    </a:lnTo>
                    <a:lnTo>
                      <a:pt x="15408" y="14792"/>
                    </a:lnTo>
                    <a:lnTo>
                      <a:pt x="15362" y="14792"/>
                    </a:lnTo>
                    <a:lnTo>
                      <a:pt x="15362" y="14883"/>
                    </a:lnTo>
                    <a:lnTo>
                      <a:pt x="15339" y="14883"/>
                    </a:lnTo>
                    <a:lnTo>
                      <a:pt x="15339" y="14951"/>
                    </a:lnTo>
                    <a:lnTo>
                      <a:pt x="15294" y="14951"/>
                    </a:lnTo>
                    <a:lnTo>
                      <a:pt x="15294" y="15020"/>
                    </a:lnTo>
                    <a:lnTo>
                      <a:pt x="15248" y="15020"/>
                    </a:lnTo>
                    <a:lnTo>
                      <a:pt x="15248" y="15111"/>
                    </a:lnTo>
                    <a:lnTo>
                      <a:pt x="15225" y="15111"/>
                    </a:lnTo>
                    <a:lnTo>
                      <a:pt x="15225" y="15134"/>
                    </a:lnTo>
                    <a:lnTo>
                      <a:pt x="15180" y="15134"/>
                    </a:lnTo>
                    <a:lnTo>
                      <a:pt x="15180" y="15225"/>
                    </a:lnTo>
                    <a:lnTo>
                      <a:pt x="15134" y="15225"/>
                    </a:lnTo>
                    <a:lnTo>
                      <a:pt x="15134" y="15248"/>
                    </a:lnTo>
                    <a:lnTo>
                      <a:pt x="15111" y="15248"/>
                    </a:lnTo>
                    <a:lnTo>
                      <a:pt x="15111" y="15339"/>
                    </a:lnTo>
                    <a:lnTo>
                      <a:pt x="15065" y="15339"/>
                    </a:lnTo>
                    <a:lnTo>
                      <a:pt x="15065" y="15362"/>
                    </a:lnTo>
                    <a:lnTo>
                      <a:pt x="15020" y="15362"/>
                    </a:lnTo>
                    <a:lnTo>
                      <a:pt x="15020" y="15454"/>
                    </a:lnTo>
                    <a:lnTo>
                      <a:pt x="14997" y="15454"/>
                    </a:lnTo>
                    <a:lnTo>
                      <a:pt x="14997" y="15476"/>
                    </a:lnTo>
                    <a:lnTo>
                      <a:pt x="14951" y="15476"/>
                    </a:lnTo>
                    <a:lnTo>
                      <a:pt x="14951" y="15568"/>
                    </a:lnTo>
                    <a:lnTo>
                      <a:pt x="14906" y="15568"/>
                    </a:lnTo>
                    <a:lnTo>
                      <a:pt x="14906" y="15590"/>
                    </a:lnTo>
                    <a:lnTo>
                      <a:pt x="14883" y="15590"/>
                    </a:lnTo>
                    <a:lnTo>
                      <a:pt x="14883" y="15682"/>
                    </a:lnTo>
                    <a:lnTo>
                      <a:pt x="14837" y="15682"/>
                    </a:lnTo>
                    <a:lnTo>
                      <a:pt x="14837" y="15705"/>
                    </a:lnTo>
                    <a:lnTo>
                      <a:pt x="14792" y="15705"/>
                    </a:lnTo>
                    <a:lnTo>
                      <a:pt x="14792" y="15750"/>
                    </a:lnTo>
                    <a:lnTo>
                      <a:pt x="14769" y="15750"/>
                    </a:lnTo>
                    <a:lnTo>
                      <a:pt x="14769" y="15796"/>
                    </a:lnTo>
                    <a:lnTo>
                      <a:pt x="14723" y="15796"/>
                    </a:lnTo>
                    <a:lnTo>
                      <a:pt x="14723" y="15819"/>
                    </a:lnTo>
                    <a:lnTo>
                      <a:pt x="14677" y="15819"/>
                    </a:lnTo>
                    <a:lnTo>
                      <a:pt x="14677" y="15864"/>
                    </a:lnTo>
                    <a:lnTo>
                      <a:pt x="14655" y="15864"/>
                    </a:lnTo>
                    <a:lnTo>
                      <a:pt x="14655" y="15910"/>
                    </a:lnTo>
                    <a:lnTo>
                      <a:pt x="14609" y="15910"/>
                    </a:lnTo>
                    <a:lnTo>
                      <a:pt x="14609" y="15933"/>
                    </a:lnTo>
                    <a:lnTo>
                      <a:pt x="14563" y="15933"/>
                    </a:lnTo>
                    <a:lnTo>
                      <a:pt x="14563" y="16024"/>
                    </a:lnTo>
                    <a:lnTo>
                      <a:pt x="14540" y="16024"/>
                    </a:lnTo>
                    <a:lnTo>
                      <a:pt x="14540" y="16047"/>
                    </a:lnTo>
                    <a:lnTo>
                      <a:pt x="14495" y="16047"/>
                    </a:lnTo>
                    <a:lnTo>
                      <a:pt x="14495" y="16093"/>
                    </a:lnTo>
                    <a:lnTo>
                      <a:pt x="14449" y="16093"/>
                    </a:lnTo>
                    <a:lnTo>
                      <a:pt x="14449" y="16138"/>
                    </a:lnTo>
                    <a:lnTo>
                      <a:pt x="14426" y="16138"/>
                    </a:lnTo>
                    <a:lnTo>
                      <a:pt x="14426" y="16161"/>
                    </a:lnTo>
                    <a:lnTo>
                      <a:pt x="14381" y="16161"/>
                    </a:lnTo>
                    <a:lnTo>
                      <a:pt x="14381" y="16207"/>
                    </a:lnTo>
                    <a:lnTo>
                      <a:pt x="14335" y="16207"/>
                    </a:lnTo>
                    <a:lnTo>
                      <a:pt x="14335" y="16252"/>
                    </a:lnTo>
                    <a:lnTo>
                      <a:pt x="14312" y="16252"/>
                    </a:lnTo>
                    <a:lnTo>
                      <a:pt x="14312" y="16275"/>
                    </a:lnTo>
                    <a:lnTo>
                      <a:pt x="14221" y="16275"/>
                    </a:lnTo>
                    <a:lnTo>
                      <a:pt x="14221" y="16321"/>
                    </a:lnTo>
                    <a:lnTo>
                      <a:pt x="14198" y="16321"/>
                    </a:lnTo>
                    <a:lnTo>
                      <a:pt x="14198" y="16367"/>
                    </a:lnTo>
                    <a:lnTo>
                      <a:pt x="14152" y="16367"/>
                    </a:lnTo>
                    <a:lnTo>
                      <a:pt x="14152" y="16389"/>
                    </a:lnTo>
                    <a:lnTo>
                      <a:pt x="14107" y="16389"/>
                    </a:lnTo>
                    <a:lnTo>
                      <a:pt x="14107" y="16435"/>
                    </a:lnTo>
                    <a:lnTo>
                      <a:pt x="14038" y="16435"/>
                    </a:lnTo>
                    <a:lnTo>
                      <a:pt x="14038" y="16481"/>
                    </a:lnTo>
                    <a:lnTo>
                      <a:pt x="13993" y="16481"/>
                    </a:lnTo>
                    <a:lnTo>
                      <a:pt x="13993" y="16503"/>
                    </a:lnTo>
                    <a:lnTo>
                      <a:pt x="13970" y="16503"/>
                    </a:lnTo>
                    <a:lnTo>
                      <a:pt x="13970" y="16549"/>
                    </a:lnTo>
                    <a:lnTo>
                      <a:pt x="13879" y="16549"/>
                    </a:lnTo>
                    <a:lnTo>
                      <a:pt x="13879" y="16595"/>
                    </a:lnTo>
                    <a:lnTo>
                      <a:pt x="13856" y="16595"/>
                    </a:lnTo>
                    <a:lnTo>
                      <a:pt x="13856" y="16618"/>
                    </a:lnTo>
                    <a:lnTo>
                      <a:pt x="13810" y="16618"/>
                    </a:lnTo>
                    <a:lnTo>
                      <a:pt x="13810" y="16663"/>
                    </a:lnTo>
                    <a:lnTo>
                      <a:pt x="13742" y="16663"/>
                    </a:lnTo>
                    <a:lnTo>
                      <a:pt x="13742" y="16709"/>
                    </a:lnTo>
                    <a:lnTo>
                      <a:pt x="13650" y="16709"/>
                    </a:lnTo>
                    <a:lnTo>
                      <a:pt x="13650" y="16732"/>
                    </a:lnTo>
                    <a:lnTo>
                      <a:pt x="13582" y="16732"/>
                    </a:lnTo>
                    <a:lnTo>
                      <a:pt x="13582" y="16777"/>
                    </a:lnTo>
                    <a:lnTo>
                      <a:pt x="13513" y="16777"/>
                    </a:lnTo>
                    <a:lnTo>
                      <a:pt x="13513" y="16823"/>
                    </a:lnTo>
                    <a:lnTo>
                      <a:pt x="13468" y="16823"/>
                    </a:lnTo>
                    <a:lnTo>
                      <a:pt x="13468" y="16846"/>
                    </a:lnTo>
                    <a:lnTo>
                      <a:pt x="13399" y="16846"/>
                    </a:lnTo>
                    <a:lnTo>
                      <a:pt x="13399" y="16891"/>
                    </a:lnTo>
                    <a:lnTo>
                      <a:pt x="13308" y="16891"/>
                    </a:lnTo>
                    <a:lnTo>
                      <a:pt x="13308" y="16937"/>
                    </a:lnTo>
                    <a:lnTo>
                      <a:pt x="13239" y="16937"/>
                    </a:lnTo>
                    <a:lnTo>
                      <a:pt x="13239" y="16960"/>
                    </a:lnTo>
                    <a:lnTo>
                      <a:pt x="13171" y="16960"/>
                    </a:lnTo>
                    <a:lnTo>
                      <a:pt x="13171" y="17006"/>
                    </a:lnTo>
                    <a:lnTo>
                      <a:pt x="13080" y="17006"/>
                    </a:lnTo>
                    <a:lnTo>
                      <a:pt x="13080" y="17051"/>
                    </a:lnTo>
                    <a:lnTo>
                      <a:pt x="12966" y="17051"/>
                    </a:lnTo>
                    <a:lnTo>
                      <a:pt x="12966" y="17074"/>
                    </a:lnTo>
                    <a:lnTo>
                      <a:pt x="12851" y="17074"/>
                    </a:lnTo>
                    <a:lnTo>
                      <a:pt x="12851" y="17120"/>
                    </a:lnTo>
                    <a:lnTo>
                      <a:pt x="12737" y="17120"/>
                    </a:lnTo>
                    <a:lnTo>
                      <a:pt x="12737" y="17165"/>
                    </a:lnTo>
                    <a:lnTo>
                      <a:pt x="12623" y="17165"/>
                    </a:lnTo>
                    <a:lnTo>
                      <a:pt x="12623" y="17188"/>
                    </a:lnTo>
                    <a:lnTo>
                      <a:pt x="12509" y="17188"/>
                    </a:lnTo>
                    <a:lnTo>
                      <a:pt x="12509" y="17234"/>
                    </a:lnTo>
                    <a:lnTo>
                      <a:pt x="12326" y="17234"/>
                    </a:lnTo>
                    <a:lnTo>
                      <a:pt x="12326" y="17280"/>
                    </a:lnTo>
                    <a:lnTo>
                      <a:pt x="12144" y="17280"/>
                    </a:lnTo>
                    <a:lnTo>
                      <a:pt x="12144" y="17302"/>
                    </a:lnTo>
                    <a:lnTo>
                      <a:pt x="11870" y="17302"/>
                    </a:lnTo>
                    <a:lnTo>
                      <a:pt x="11870" y="17348"/>
                    </a:lnTo>
                    <a:lnTo>
                      <a:pt x="11596" y="17348"/>
                    </a:lnTo>
                    <a:lnTo>
                      <a:pt x="11596" y="17394"/>
                    </a:lnTo>
                    <a:lnTo>
                      <a:pt x="11185" y="17394"/>
                    </a:lnTo>
                    <a:lnTo>
                      <a:pt x="11185" y="174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55;p49">
                <a:extLst>
                  <a:ext uri="{FF2B5EF4-FFF2-40B4-BE49-F238E27FC236}">
                    <a16:creationId xmlns:a16="http://schemas.microsoft.com/office/drawing/2014/main" id="{0E1864DA-574D-A7A3-6CA9-7C10B62E95F9}"/>
                  </a:ext>
                </a:extLst>
              </p:cNvPr>
              <p:cNvSpPr/>
              <p:nvPr/>
            </p:nvSpPr>
            <p:spPr>
              <a:xfrm>
                <a:off x="9900352" y="2262344"/>
                <a:ext cx="999629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0980" extrusionOk="0">
                    <a:moveTo>
                      <a:pt x="10090" y="0"/>
                    </a:moveTo>
                    <a:cubicBezTo>
                      <a:pt x="10090" y="0"/>
                      <a:pt x="1" y="2511"/>
                      <a:pt x="1" y="10979"/>
                    </a:cubicBezTo>
                    <a:lnTo>
                      <a:pt x="27186" y="10979"/>
                    </a:lnTo>
                    <a:cubicBezTo>
                      <a:pt x="27186" y="2511"/>
                      <a:pt x="17257" y="0"/>
                      <a:pt x="17257" y="0"/>
                    </a:cubicBezTo>
                    <a:cubicBezTo>
                      <a:pt x="16150" y="308"/>
                      <a:pt x="14912" y="462"/>
                      <a:pt x="13673" y="462"/>
                    </a:cubicBezTo>
                    <a:cubicBezTo>
                      <a:pt x="12435" y="462"/>
                      <a:pt x="11197" y="308"/>
                      <a:pt x="10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056;p49">
              <a:extLst>
                <a:ext uri="{FF2B5EF4-FFF2-40B4-BE49-F238E27FC236}">
                  <a16:creationId xmlns:a16="http://schemas.microsoft.com/office/drawing/2014/main" id="{7BC8F16E-18CF-E6E4-267F-E35DB57EC71F}"/>
                </a:ext>
              </a:extLst>
            </p:cNvPr>
            <p:cNvGrpSpPr/>
            <p:nvPr/>
          </p:nvGrpSpPr>
          <p:grpSpPr>
            <a:xfrm>
              <a:off x="7270994" y="1514768"/>
              <a:ext cx="280706" cy="426916"/>
              <a:chOff x="7270994" y="1514768"/>
              <a:chExt cx="280706" cy="426916"/>
            </a:xfrm>
          </p:grpSpPr>
          <p:grpSp>
            <p:nvGrpSpPr>
              <p:cNvPr id="67" name="Google Shape;2057;p49">
                <a:extLst>
                  <a:ext uri="{FF2B5EF4-FFF2-40B4-BE49-F238E27FC236}">
                    <a16:creationId xmlns:a16="http://schemas.microsoft.com/office/drawing/2014/main" id="{F21EAEB7-DED8-ED67-712C-9A1FC9AA0839}"/>
                  </a:ext>
                </a:extLst>
              </p:cNvPr>
              <p:cNvGrpSpPr/>
              <p:nvPr/>
            </p:nvGrpSpPr>
            <p:grpSpPr>
              <a:xfrm>
                <a:off x="7270997" y="1514768"/>
                <a:ext cx="280704" cy="426916"/>
                <a:chOff x="5434224" y="1867765"/>
                <a:chExt cx="127130" cy="193359"/>
              </a:xfrm>
            </p:grpSpPr>
            <p:sp>
              <p:nvSpPr>
                <p:cNvPr id="70" name="Google Shape;2058;p49">
                  <a:extLst>
                    <a:ext uri="{FF2B5EF4-FFF2-40B4-BE49-F238E27FC236}">
                      <a16:creationId xmlns:a16="http://schemas.microsoft.com/office/drawing/2014/main" id="{39ED1C33-5286-2634-E72D-6EF164762007}"/>
                    </a:ext>
                  </a:extLst>
                </p:cNvPr>
                <p:cNvSpPr/>
                <p:nvPr/>
              </p:nvSpPr>
              <p:spPr>
                <a:xfrm>
                  <a:off x="5516664" y="1872044"/>
                  <a:ext cx="44690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506" extrusionOk="0">
                      <a:moveTo>
                        <a:pt x="129" y="0"/>
                      </a:moveTo>
                      <a:cubicBezTo>
                        <a:pt x="63" y="0"/>
                        <a:pt x="1" y="82"/>
                        <a:pt x="37" y="251"/>
                      </a:cubicBezTo>
                      <a:cubicBezTo>
                        <a:pt x="72" y="437"/>
                        <a:pt x="276" y="506"/>
                        <a:pt x="481" y="506"/>
                      </a:cubicBezTo>
                      <a:cubicBezTo>
                        <a:pt x="539" y="506"/>
                        <a:pt x="598" y="500"/>
                        <a:pt x="652" y="490"/>
                      </a:cubicBezTo>
                      <a:cubicBezTo>
                        <a:pt x="892" y="447"/>
                        <a:pt x="939" y="229"/>
                        <a:pt x="810" y="229"/>
                      </a:cubicBezTo>
                      <a:cubicBezTo>
                        <a:pt x="804" y="229"/>
                        <a:pt x="796" y="230"/>
                        <a:pt x="788" y="231"/>
                      </a:cubicBezTo>
                      <a:cubicBezTo>
                        <a:pt x="732" y="247"/>
                        <a:pt x="680" y="254"/>
                        <a:pt x="632" y="254"/>
                      </a:cubicBezTo>
                      <a:cubicBezTo>
                        <a:pt x="359" y="254"/>
                        <a:pt x="205" y="43"/>
                        <a:pt x="205" y="43"/>
                      </a:cubicBezTo>
                      <a:cubicBezTo>
                        <a:pt x="184" y="15"/>
                        <a:pt x="156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59;p49">
                  <a:extLst>
                    <a:ext uri="{FF2B5EF4-FFF2-40B4-BE49-F238E27FC236}">
                      <a16:creationId xmlns:a16="http://schemas.microsoft.com/office/drawing/2014/main" id="{010A1671-AB17-3AE6-2EB3-8137EBC7791E}"/>
                    </a:ext>
                  </a:extLst>
                </p:cNvPr>
                <p:cNvSpPr/>
                <p:nvPr/>
              </p:nvSpPr>
              <p:spPr>
                <a:xfrm>
                  <a:off x="5434224" y="1867765"/>
                  <a:ext cx="44024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530" extrusionOk="0">
                      <a:moveTo>
                        <a:pt x="800" y="0"/>
                      </a:moveTo>
                      <a:cubicBezTo>
                        <a:pt x="771" y="0"/>
                        <a:pt x="742" y="17"/>
                        <a:pt x="722" y="49"/>
                      </a:cubicBezTo>
                      <a:cubicBezTo>
                        <a:pt x="722" y="49"/>
                        <a:pt x="572" y="284"/>
                        <a:pt x="281" y="284"/>
                      </a:cubicBezTo>
                      <a:cubicBezTo>
                        <a:pt x="241" y="284"/>
                        <a:pt x="198" y="280"/>
                        <a:pt x="152" y="269"/>
                      </a:cubicBezTo>
                      <a:cubicBezTo>
                        <a:pt x="146" y="269"/>
                        <a:pt x="140" y="268"/>
                        <a:pt x="135" y="268"/>
                      </a:cubicBezTo>
                      <a:cubicBezTo>
                        <a:pt x="0" y="268"/>
                        <a:pt x="52" y="491"/>
                        <a:pt x="295" y="522"/>
                      </a:cubicBezTo>
                      <a:cubicBezTo>
                        <a:pt x="334" y="527"/>
                        <a:pt x="375" y="530"/>
                        <a:pt x="417" y="530"/>
                      </a:cubicBezTo>
                      <a:cubicBezTo>
                        <a:pt x="641" y="530"/>
                        <a:pt x="876" y="451"/>
                        <a:pt x="903" y="244"/>
                      </a:cubicBezTo>
                      <a:cubicBezTo>
                        <a:pt x="925" y="79"/>
                        <a:pt x="862" y="0"/>
                        <a:pt x="8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60;p49">
                  <a:extLst>
                    <a:ext uri="{FF2B5EF4-FFF2-40B4-BE49-F238E27FC236}">
                      <a16:creationId xmlns:a16="http://schemas.microsoft.com/office/drawing/2014/main" id="{7A3C0A36-F2A0-15C0-0CC1-096B81AA3854}"/>
                    </a:ext>
                  </a:extLst>
                </p:cNvPr>
                <p:cNvSpPr/>
                <p:nvPr/>
              </p:nvSpPr>
              <p:spPr>
                <a:xfrm>
                  <a:off x="5463606" y="1933707"/>
                  <a:ext cx="39746" cy="5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42" extrusionOk="0">
                      <a:moveTo>
                        <a:pt x="551" y="0"/>
                      </a:moveTo>
                      <a:cubicBezTo>
                        <a:pt x="524" y="0"/>
                        <a:pt x="490" y="11"/>
                        <a:pt x="447" y="35"/>
                      </a:cubicBezTo>
                      <a:cubicBezTo>
                        <a:pt x="447" y="35"/>
                        <a:pt x="0" y="689"/>
                        <a:pt x="33" y="1000"/>
                      </a:cubicBezTo>
                      <a:cubicBezTo>
                        <a:pt x="46" y="1107"/>
                        <a:pt x="103" y="1142"/>
                        <a:pt x="172" y="1142"/>
                      </a:cubicBezTo>
                      <a:cubicBezTo>
                        <a:pt x="303" y="1142"/>
                        <a:pt x="480" y="1013"/>
                        <a:pt x="480" y="1013"/>
                      </a:cubicBezTo>
                      <a:cubicBezTo>
                        <a:pt x="480" y="1013"/>
                        <a:pt x="624" y="1125"/>
                        <a:pt x="719" y="1125"/>
                      </a:cubicBezTo>
                      <a:cubicBezTo>
                        <a:pt x="751" y="1125"/>
                        <a:pt x="777" y="1112"/>
                        <a:pt x="790" y="1078"/>
                      </a:cubicBezTo>
                      <a:cubicBezTo>
                        <a:pt x="836" y="948"/>
                        <a:pt x="544" y="657"/>
                        <a:pt x="544" y="657"/>
                      </a:cubicBezTo>
                      <a:cubicBezTo>
                        <a:pt x="544" y="657"/>
                        <a:pt x="763" y="0"/>
                        <a:pt x="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61;p49">
                  <a:extLst>
                    <a:ext uri="{FF2B5EF4-FFF2-40B4-BE49-F238E27FC236}">
                      <a16:creationId xmlns:a16="http://schemas.microsoft.com/office/drawing/2014/main" id="{4B7FDFF1-3D44-78A1-0CFF-1E178A39303E}"/>
                    </a:ext>
                  </a:extLst>
                </p:cNvPr>
                <p:cNvSpPr/>
                <p:nvPr/>
              </p:nvSpPr>
              <p:spPr>
                <a:xfrm>
                  <a:off x="5479913" y="2054182"/>
                  <a:ext cx="19825" cy="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46" extrusionOk="0">
                      <a:moveTo>
                        <a:pt x="357" y="1"/>
                      </a:moveTo>
                      <a:cubicBezTo>
                        <a:pt x="281" y="40"/>
                        <a:pt x="208" y="52"/>
                        <a:pt x="148" y="52"/>
                      </a:cubicBezTo>
                      <a:cubicBezTo>
                        <a:pt x="60" y="52"/>
                        <a:pt x="1" y="27"/>
                        <a:pt x="1" y="27"/>
                      </a:cubicBezTo>
                      <a:lnTo>
                        <a:pt x="1" y="27"/>
                      </a:lnTo>
                      <a:cubicBezTo>
                        <a:pt x="47" y="115"/>
                        <a:pt x="113" y="145"/>
                        <a:pt x="177" y="145"/>
                      </a:cubicBezTo>
                      <a:cubicBezTo>
                        <a:pt x="302" y="145"/>
                        <a:pt x="417" y="3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62;p49">
                  <a:extLst>
                    <a:ext uri="{FF2B5EF4-FFF2-40B4-BE49-F238E27FC236}">
                      <a16:creationId xmlns:a16="http://schemas.microsoft.com/office/drawing/2014/main" id="{7FDAF6C4-3C60-E961-CAF2-9E0E91020F7A}"/>
                    </a:ext>
                  </a:extLst>
                </p:cNvPr>
                <p:cNvSpPr/>
                <p:nvPr/>
              </p:nvSpPr>
              <p:spPr>
                <a:xfrm>
                  <a:off x="5444208" y="2012677"/>
                  <a:ext cx="84721" cy="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7" extrusionOk="0">
                      <a:moveTo>
                        <a:pt x="214" y="0"/>
                      </a:moveTo>
                      <a:cubicBezTo>
                        <a:pt x="98" y="0"/>
                        <a:pt x="72" y="77"/>
                        <a:pt x="72" y="77"/>
                      </a:cubicBezTo>
                      <a:cubicBezTo>
                        <a:pt x="20" y="84"/>
                        <a:pt x="0" y="233"/>
                        <a:pt x="0" y="233"/>
                      </a:cubicBezTo>
                      <a:cubicBezTo>
                        <a:pt x="0" y="233"/>
                        <a:pt x="136" y="220"/>
                        <a:pt x="208" y="213"/>
                      </a:cubicBezTo>
                      <a:cubicBezTo>
                        <a:pt x="213" y="212"/>
                        <a:pt x="218" y="212"/>
                        <a:pt x="223" y="212"/>
                      </a:cubicBezTo>
                      <a:cubicBezTo>
                        <a:pt x="286" y="212"/>
                        <a:pt x="371" y="268"/>
                        <a:pt x="482" y="268"/>
                      </a:cubicBezTo>
                      <a:cubicBezTo>
                        <a:pt x="496" y="268"/>
                        <a:pt x="510" y="267"/>
                        <a:pt x="525" y="265"/>
                      </a:cubicBezTo>
                      <a:cubicBezTo>
                        <a:pt x="589" y="254"/>
                        <a:pt x="650" y="248"/>
                        <a:pt x="715" y="248"/>
                      </a:cubicBezTo>
                      <a:cubicBezTo>
                        <a:pt x="802" y="248"/>
                        <a:pt x="898" y="259"/>
                        <a:pt x="1024" y="284"/>
                      </a:cubicBezTo>
                      <a:cubicBezTo>
                        <a:pt x="1071" y="293"/>
                        <a:pt x="1110" y="296"/>
                        <a:pt x="1145" y="296"/>
                      </a:cubicBezTo>
                      <a:cubicBezTo>
                        <a:pt x="1272" y="296"/>
                        <a:pt x="1333" y="252"/>
                        <a:pt x="1470" y="252"/>
                      </a:cubicBezTo>
                      <a:cubicBezTo>
                        <a:pt x="1645" y="252"/>
                        <a:pt x="1781" y="291"/>
                        <a:pt x="1781" y="291"/>
                      </a:cubicBezTo>
                      <a:cubicBezTo>
                        <a:pt x="1781" y="291"/>
                        <a:pt x="1736" y="213"/>
                        <a:pt x="1509" y="84"/>
                      </a:cubicBezTo>
                      <a:cubicBezTo>
                        <a:pt x="1446" y="50"/>
                        <a:pt x="1397" y="38"/>
                        <a:pt x="1353" y="38"/>
                      </a:cubicBezTo>
                      <a:cubicBezTo>
                        <a:pt x="1271" y="38"/>
                        <a:pt x="1210" y="79"/>
                        <a:pt x="1120" y="79"/>
                      </a:cubicBezTo>
                      <a:cubicBezTo>
                        <a:pt x="1086" y="79"/>
                        <a:pt x="1048" y="73"/>
                        <a:pt x="1004" y="58"/>
                      </a:cubicBezTo>
                      <a:cubicBezTo>
                        <a:pt x="960" y="41"/>
                        <a:pt x="920" y="35"/>
                        <a:pt x="882" y="35"/>
                      </a:cubicBezTo>
                      <a:cubicBezTo>
                        <a:pt x="775" y="35"/>
                        <a:pt x="686" y="84"/>
                        <a:pt x="571" y="84"/>
                      </a:cubicBezTo>
                      <a:cubicBezTo>
                        <a:pt x="519" y="84"/>
                        <a:pt x="462" y="74"/>
                        <a:pt x="395" y="45"/>
                      </a:cubicBezTo>
                      <a:cubicBezTo>
                        <a:pt x="319" y="12"/>
                        <a:pt x="260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2063;p49">
                <a:extLst>
                  <a:ext uri="{FF2B5EF4-FFF2-40B4-BE49-F238E27FC236}">
                    <a16:creationId xmlns:a16="http://schemas.microsoft.com/office/drawing/2014/main" id="{AF4DB93A-88F9-54EE-16A0-59B5189CF26C}"/>
                  </a:ext>
                </a:extLst>
              </p:cNvPr>
              <p:cNvSpPr/>
              <p:nvPr/>
            </p:nvSpPr>
            <p:spPr>
              <a:xfrm rot="901576" flipH="1">
                <a:off x="7277102" y="16017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64;p49">
                <a:extLst>
                  <a:ext uri="{FF2B5EF4-FFF2-40B4-BE49-F238E27FC236}">
                    <a16:creationId xmlns:a16="http://schemas.microsoft.com/office/drawing/2014/main" id="{C4E2D295-BF25-DFCD-5E53-7AB7962F4079}"/>
                  </a:ext>
                </a:extLst>
              </p:cNvPr>
              <p:cNvSpPr/>
              <p:nvPr/>
            </p:nvSpPr>
            <p:spPr>
              <a:xfrm rot="901576" flipH="1">
                <a:off x="7452727" y="16110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投影片編號版面配置區 1">
            <a:extLst>
              <a:ext uri="{FF2B5EF4-FFF2-40B4-BE49-F238E27FC236}">
                <a16:creationId xmlns:a16="http://schemas.microsoft.com/office/drawing/2014/main" id="{0818F125-B67E-9534-2464-2F0F627041A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10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817D6D3-2DD4-C2B7-466A-E9A700D5A91E}"/>
              </a:ext>
            </a:extLst>
          </p:cNvPr>
          <p:cNvGrpSpPr/>
          <p:nvPr/>
        </p:nvGrpSpPr>
        <p:grpSpPr>
          <a:xfrm>
            <a:off x="633125" y="1479158"/>
            <a:ext cx="4109725" cy="754119"/>
            <a:chOff x="4340538" y="1247501"/>
            <a:chExt cx="4109725" cy="754119"/>
          </a:xfrm>
        </p:grpSpPr>
        <p:sp>
          <p:nvSpPr>
            <p:cNvPr id="127" name="Google Shape;256;p30">
              <a:extLst>
                <a:ext uri="{FF2B5EF4-FFF2-40B4-BE49-F238E27FC236}">
                  <a16:creationId xmlns:a16="http://schemas.microsoft.com/office/drawing/2014/main" id="{042B7A9D-6761-7C1D-7AC6-E5752A34C47C}"/>
                </a:ext>
              </a:extLst>
            </p:cNvPr>
            <p:cNvSpPr/>
            <p:nvPr/>
          </p:nvSpPr>
          <p:spPr>
            <a:xfrm>
              <a:off x="4340538" y="1247501"/>
              <a:ext cx="754149" cy="754119"/>
            </a:xfrm>
            <a:custGeom>
              <a:avLst/>
              <a:gdLst/>
              <a:ahLst/>
              <a:cxnLst/>
              <a:rect l="l" t="t" r="r" b="b"/>
              <a:pathLst>
                <a:path w="10213" h="10213" extrusionOk="0">
                  <a:moveTo>
                    <a:pt x="5110" y="1"/>
                  </a:moveTo>
                  <a:cubicBezTo>
                    <a:pt x="2286" y="1"/>
                    <a:pt x="0" y="2287"/>
                    <a:pt x="0" y="5104"/>
                  </a:cubicBezTo>
                  <a:cubicBezTo>
                    <a:pt x="0" y="7927"/>
                    <a:pt x="2286" y="10213"/>
                    <a:pt x="5110" y="10213"/>
                  </a:cubicBezTo>
                  <a:cubicBezTo>
                    <a:pt x="7927" y="10213"/>
                    <a:pt x="10213" y="7927"/>
                    <a:pt x="10213" y="5104"/>
                  </a:cubicBezTo>
                  <a:cubicBezTo>
                    <a:pt x="10213" y="2287"/>
                    <a:pt x="7927" y="1"/>
                    <a:pt x="5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40039EE-9B88-B663-7F56-421946AFBC9A}"/>
                </a:ext>
              </a:extLst>
            </p:cNvPr>
            <p:cNvSpPr txBox="1"/>
            <p:nvPr/>
          </p:nvSpPr>
          <p:spPr>
            <a:xfrm>
              <a:off x="5314951" y="1301394"/>
              <a:ext cx="3135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分類預測</a:t>
              </a: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51D6947-7CA2-256A-B8AE-E0CDEBA784E4}"/>
              </a:ext>
            </a:extLst>
          </p:cNvPr>
          <p:cNvSpPr txBox="1"/>
          <p:nvPr/>
        </p:nvSpPr>
        <p:spPr>
          <a:xfrm>
            <a:off x="1663498" y="2588063"/>
            <a:ext cx="35781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資料不平衡介紹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資料不平衡處理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特徵選擇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分類綜合分析</a:t>
            </a:r>
          </a:p>
        </p:txBody>
      </p:sp>
      <p:grpSp>
        <p:nvGrpSpPr>
          <p:cNvPr id="116" name="Google Shape;462;p33">
            <a:extLst>
              <a:ext uri="{FF2B5EF4-FFF2-40B4-BE49-F238E27FC236}">
                <a16:creationId xmlns:a16="http://schemas.microsoft.com/office/drawing/2014/main" id="{4FDBB942-5D1E-8D17-4ACA-17AA1B1AA0C8}"/>
              </a:ext>
            </a:extLst>
          </p:cNvPr>
          <p:cNvGrpSpPr/>
          <p:nvPr/>
        </p:nvGrpSpPr>
        <p:grpSpPr>
          <a:xfrm>
            <a:off x="1730933" y="2641161"/>
            <a:ext cx="302400" cy="302400"/>
            <a:chOff x="3395395" y="3772249"/>
            <a:chExt cx="416934" cy="416903"/>
          </a:xfrm>
        </p:grpSpPr>
        <p:sp>
          <p:nvSpPr>
            <p:cNvPr id="117" name="Google Shape;463;p33">
              <a:extLst>
                <a:ext uri="{FF2B5EF4-FFF2-40B4-BE49-F238E27FC236}">
                  <a16:creationId xmlns:a16="http://schemas.microsoft.com/office/drawing/2014/main" id="{750E9590-D403-C697-B545-3EE0FEDF0E5B}"/>
                </a:ext>
              </a:extLst>
            </p:cNvPr>
            <p:cNvSpPr/>
            <p:nvPr/>
          </p:nvSpPr>
          <p:spPr>
            <a:xfrm>
              <a:off x="3395395" y="3772249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0" y="2785"/>
                    <a:pt x="0" y="6209"/>
                  </a:cubicBezTo>
                  <a:cubicBezTo>
                    <a:pt x="0" y="9633"/>
                    <a:pt x="2785" y="12417"/>
                    <a:pt x="6209" y="12417"/>
                  </a:cubicBezTo>
                  <a:cubicBezTo>
                    <a:pt x="9633" y="12417"/>
                    <a:pt x="12417" y="9633"/>
                    <a:pt x="12417" y="6209"/>
                  </a:cubicBezTo>
                  <a:cubicBezTo>
                    <a:pt x="12417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4;p33">
              <a:extLst>
                <a:ext uri="{FF2B5EF4-FFF2-40B4-BE49-F238E27FC236}">
                  <a16:creationId xmlns:a16="http://schemas.microsoft.com/office/drawing/2014/main" id="{B79C5DB6-831B-B8E2-2CE4-6406AE9AA490}"/>
                </a:ext>
              </a:extLst>
            </p:cNvPr>
            <p:cNvSpPr/>
            <p:nvPr/>
          </p:nvSpPr>
          <p:spPr>
            <a:xfrm>
              <a:off x="3465128" y="3891031"/>
              <a:ext cx="276692" cy="179244"/>
            </a:xfrm>
            <a:custGeom>
              <a:avLst/>
              <a:gdLst/>
              <a:ahLst/>
              <a:cxnLst/>
              <a:rect l="l" t="t" r="r" b="b"/>
              <a:pathLst>
                <a:path w="8241" h="5339" extrusionOk="0">
                  <a:moveTo>
                    <a:pt x="4186" y="0"/>
                  </a:moveTo>
                  <a:cubicBezTo>
                    <a:pt x="3504" y="0"/>
                    <a:pt x="3050" y="272"/>
                    <a:pt x="2420" y="503"/>
                  </a:cubicBezTo>
                  <a:cubicBezTo>
                    <a:pt x="1712" y="754"/>
                    <a:pt x="1073" y="1119"/>
                    <a:pt x="411" y="1507"/>
                  </a:cubicBezTo>
                  <a:cubicBezTo>
                    <a:pt x="115" y="1689"/>
                    <a:pt x="0" y="2169"/>
                    <a:pt x="46" y="2694"/>
                  </a:cubicBezTo>
                  <a:cubicBezTo>
                    <a:pt x="92" y="3127"/>
                    <a:pt x="115" y="3447"/>
                    <a:pt x="503" y="3858"/>
                  </a:cubicBezTo>
                  <a:cubicBezTo>
                    <a:pt x="1507" y="4748"/>
                    <a:pt x="2329" y="5159"/>
                    <a:pt x="3584" y="5296"/>
                  </a:cubicBezTo>
                  <a:cubicBezTo>
                    <a:pt x="3755" y="5314"/>
                    <a:pt x="4008" y="5339"/>
                    <a:pt x="4322" y="5339"/>
                  </a:cubicBezTo>
                  <a:cubicBezTo>
                    <a:pt x="4806" y="5339"/>
                    <a:pt x="5435" y="5280"/>
                    <a:pt x="6140" y="5045"/>
                  </a:cubicBezTo>
                  <a:cubicBezTo>
                    <a:pt x="6711" y="4839"/>
                    <a:pt x="7282" y="4565"/>
                    <a:pt x="7693" y="4246"/>
                  </a:cubicBezTo>
                  <a:cubicBezTo>
                    <a:pt x="7738" y="4223"/>
                    <a:pt x="7875" y="4109"/>
                    <a:pt x="7921" y="4086"/>
                  </a:cubicBezTo>
                  <a:cubicBezTo>
                    <a:pt x="8103" y="3835"/>
                    <a:pt x="8218" y="3493"/>
                    <a:pt x="8240" y="2876"/>
                  </a:cubicBezTo>
                  <a:cubicBezTo>
                    <a:pt x="8240" y="2169"/>
                    <a:pt x="8035" y="1712"/>
                    <a:pt x="7852" y="1530"/>
                  </a:cubicBezTo>
                  <a:cubicBezTo>
                    <a:pt x="7145" y="936"/>
                    <a:pt x="6255" y="525"/>
                    <a:pt x="5387" y="229"/>
                  </a:cubicBezTo>
                  <a:cubicBezTo>
                    <a:pt x="4902" y="64"/>
                    <a:pt x="4517" y="0"/>
                    <a:pt x="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5;p33">
              <a:extLst>
                <a:ext uri="{FF2B5EF4-FFF2-40B4-BE49-F238E27FC236}">
                  <a16:creationId xmlns:a16="http://schemas.microsoft.com/office/drawing/2014/main" id="{DB89D290-7CFE-92F9-1A6F-A10DBC31C95F}"/>
                </a:ext>
              </a:extLst>
            </p:cNvPr>
            <p:cNvSpPr/>
            <p:nvPr/>
          </p:nvSpPr>
          <p:spPr>
            <a:xfrm>
              <a:off x="3478927" y="3920911"/>
              <a:ext cx="249865" cy="53682"/>
            </a:xfrm>
            <a:custGeom>
              <a:avLst/>
              <a:gdLst/>
              <a:ahLst/>
              <a:cxnLst/>
              <a:rect l="l" t="t" r="r" b="b"/>
              <a:pathLst>
                <a:path w="7442" h="1599" extrusionOk="0">
                  <a:moveTo>
                    <a:pt x="3744" y="1"/>
                  </a:moveTo>
                  <a:cubicBezTo>
                    <a:pt x="3401" y="23"/>
                    <a:pt x="3059" y="92"/>
                    <a:pt x="2739" y="229"/>
                  </a:cubicBezTo>
                  <a:cubicBezTo>
                    <a:pt x="2580" y="274"/>
                    <a:pt x="2420" y="343"/>
                    <a:pt x="2260" y="411"/>
                  </a:cubicBezTo>
                  <a:cubicBezTo>
                    <a:pt x="2123" y="480"/>
                    <a:pt x="1963" y="526"/>
                    <a:pt x="1803" y="594"/>
                  </a:cubicBezTo>
                  <a:cubicBezTo>
                    <a:pt x="1484" y="731"/>
                    <a:pt x="1187" y="891"/>
                    <a:pt x="890" y="1051"/>
                  </a:cubicBezTo>
                  <a:cubicBezTo>
                    <a:pt x="594" y="1210"/>
                    <a:pt x="297" y="1370"/>
                    <a:pt x="0" y="1553"/>
                  </a:cubicBezTo>
                  <a:cubicBezTo>
                    <a:pt x="297" y="1393"/>
                    <a:pt x="594" y="1233"/>
                    <a:pt x="913" y="1096"/>
                  </a:cubicBezTo>
                  <a:cubicBezTo>
                    <a:pt x="1210" y="936"/>
                    <a:pt x="1507" y="799"/>
                    <a:pt x="1826" y="685"/>
                  </a:cubicBezTo>
                  <a:cubicBezTo>
                    <a:pt x="1986" y="617"/>
                    <a:pt x="2146" y="571"/>
                    <a:pt x="2306" y="503"/>
                  </a:cubicBezTo>
                  <a:cubicBezTo>
                    <a:pt x="2465" y="434"/>
                    <a:pt x="2625" y="366"/>
                    <a:pt x="2785" y="320"/>
                  </a:cubicBezTo>
                  <a:cubicBezTo>
                    <a:pt x="3082" y="206"/>
                    <a:pt x="3424" y="115"/>
                    <a:pt x="3744" y="115"/>
                  </a:cubicBezTo>
                  <a:cubicBezTo>
                    <a:pt x="4086" y="115"/>
                    <a:pt x="4406" y="183"/>
                    <a:pt x="4725" y="274"/>
                  </a:cubicBezTo>
                  <a:cubicBezTo>
                    <a:pt x="5045" y="366"/>
                    <a:pt x="5364" y="480"/>
                    <a:pt x="5684" y="594"/>
                  </a:cubicBezTo>
                  <a:cubicBezTo>
                    <a:pt x="6003" y="731"/>
                    <a:pt x="6300" y="868"/>
                    <a:pt x="6597" y="1028"/>
                  </a:cubicBezTo>
                  <a:cubicBezTo>
                    <a:pt x="6734" y="1119"/>
                    <a:pt x="6894" y="1210"/>
                    <a:pt x="7030" y="1302"/>
                  </a:cubicBezTo>
                  <a:cubicBezTo>
                    <a:pt x="7167" y="1393"/>
                    <a:pt x="7304" y="1484"/>
                    <a:pt x="7441" y="1598"/>
                  </a:cubicBezTo>
                  <a:cubicBezTo>
                    <a:pt x="7190" y="1370"/>
                    <a:pt x="6916" y="1165"/>
                    <a:pt x="6620" y="982"/>
                  </a:cubicBezTo>
                  <a:cubicBezTo>
                    <a:pt x="6323" y="822"/>
                    <a:pt x="6026" y="662"/>
                    <a:pt x="5707" y="526"/>
                  </a:cubicBezTo>
                  <a:cubicBezTo>
                    <a:pt x="5570" y="457"/>
                    <a:pt x="5410" y="389"/>
                    <a:pt x="5250" y="343"/>
                  </a:cubicBezTo>
                  <a:cubicBezTo>
                    <a:pt x="5159" y="297"/>
                    <a:pt x="5090" y="274"/>
                    <a:pt x="4999" y="252"/>
                  </a:cubicBezTo>
                  <a:lnTo>
                    <a:pt x="4748" y="160"/>
                  </a:lnTo>
                  <a:cubicBezTo>
                    <a:pt x="4428" y="69"/>
                    <a:pt x="4086" y="1"/>
                    <a:pt x="3744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6;p33">
              <a:extLst>
                <a:ext uri="{FF2B5EF4-FFF2-40B4-BE49-F238E27FC236}">
                  <a16:creationId xmlns:a16="http://schemas.microsoft.com/office/drawing/2014/main" id="{C6B0CBBA-D15F-8CA6-2556-E14EB76156DD}"/>
                </a:ext>
              </a:extLst>
            </p:cNvPr>
            <p:cNvSpPr/>
            <p:nvPr/>
          </p:nvSpPr>
          <p:spPr>
            <a:xfrm>
              <a:off x="3478927" y="3967644"/>
              <a:ext cx="249865" cy="24575"/>
            </a:xfrm>
            <a:custGeom>
              <a:avLst/>
              <a:gdLst/>
              <a:ahLst/>
              <a:cxnLst/>
              <a:rect l="l" t="t" r="r" b="b"/>
              <a:pathLst>
                <a:path w="7442" h="732" extrusionOk="0">
                  <a:moveTo>
                    <a:pt x="3721" y="1"/>
                  </a:moveTo>
                  <a:cubicBezTo>
                    <a:pt x="3401" y="1"/>
                    <a:pt x="3082" y="47"/>
                    <a:pt x="2785" y="92"/>
                  </a:cubicBezTo>
                  <a:cubicBezTo>
                    <a:pt x="2625" y="115"/>
                    <a:pt x="2465" y="161"/>
                    <a:pt x="2306" y="183"/>
                  </a:cubicBezTo>
                  <a:lnTo>
                    <a:pt x="1849" y="275"/>
                  </a:lnTo>
                  <a:cubicBezTo>
                    <a:pt x="1530" y="320"/>
                    <a:pt x="1233" y="389"/>
                    <a:pt x="913" y="457"/>
                  </a:cubicBezTo>
                  <a:cubicBezTo>
                    <a:pt x="617" y="549"/>
                    <a:pt x="320" y="617"/>
                    <a:pt x="0" y="708"/>
                  </a:cubicBezTo>
                  <a:cubicBezTo>
                    <a:pt x="320" y="640"/>
                    <a:pt x="617" y="572"/>
                    <a:pt x="936" y="526"/>
                  </a:cubicBezTo>
                  <a:cubicBezTo>
                    <a:pt x="1233" y="457"/>
                    <a:pt x="1552" y="389"/>
                    <a:pt x="1872" y="343"/>
                  </a:cubicBezTo>
                  <a:cubicBezTo>
                    <a:pt x="2169" y="298"/>
                    <a:pt x="2488" y="252"/>
                    <a:pt x="2785" y="206"/>
                  </a:cubicBezTo>
                  <a:cubicBezTo>
                    <a:pt x="3105" y="138"/>
                    <a:pt x="3424" y="115"/>
                    <a:pt x="3721" y="115"/>
                  </a:cubicBezTo>
                  <a:cubicBezTo>
                    <a:pt x="4360" y="115"/>
                    <a:pt x="4976" y="206"/>
                    <a:pt x="5592" y="298"/>
                  </a:cubicBezTo>
                  <a:cubicBezTo>
                    <a:pt x="5912" y="366"/>
                    <a:pt x="6209" y="412"/>
                    <a:pt x="6528" y="480"/>
                  </a:cubicBezTo>
                  <a:cubicBezTo>
                    <a:pt x="6825" y="549"/>
                    <a:pt x="7145" y="640"/>
                    <a:pt x="7441" y="731"/>
                  </a:cubicBezTo>
                  <a:cubicBezTo>
                    <a:pt x="7145" y="617"/>
                    <a:pt x="6848" y="526"/>
                    <a:pt x="6528" y="435"/>
                  </a:cubicBezTo>
                  <a:cubicBezTo>
                    <a:pt x="6232" y="343"/>
                    <a:pt x="5935" y="275"/>
                    <a:pt x="5615" y="229"/>
                  </a:cubicBezTo>
                  <a:cubicBezTo>
                    <a:pt x="5296" y="161"/>
                    <a:pt x="4999" y="115"/>
                    <a:pt x="4679" y="69"/>
                  </a:cubicBezTo>
                  <a:cubicBezTo>
                    <a:pt x="4360" y="24"/>
                    <a:pt x="4040" y="1"/>
                    <a:pt x="3721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7;p33">
              <a:extLst>
                <a:ext uri="{FF2B5EF4-FFF2-40B4-BE49-F238E27FC236}">
                  <a16:creationId xmlns:a16="http://schemas.microsoft.com/office/drawing/2014/main" id="{B93A96EC-AAA7-FFA1-084B-3DBEFEEEC1A5}"/>
                </a:ext>
              </a:extLst>
            </p:cNvPr>
            <p:cNvSpPr/>
            <p:nvPr/>
          </p:nvSpPr>
          <p:spPr>
            <a:xfrm>
              <a:off x="3704979" y="3922421"/>
              <a:ext cx="93540" cy="121130"/>
            </a:xfrm>
            <a:custGeom>
              <a:avLst/>
              <a:gdLst/>
              <a:ahLst/>
              <a:cxnLst/>
              <a:rect l="l" t="t" r="r" b="b"/>
              <a:pathLst>
                <a:path w="2786" h="3608" extrusionOk="0">
                  <a:moveTo>
                    <a:pt x="1704" y="1"/>
                  </a:moveTo>
                  <a:cubicBezTo>
                    <a:pt x="1502" y="1"/>
                    <a:pt x="1292" y="53"/>
                    <a:pt x="1096" y="161"/>
                  </a:cubicBezTo>
                  <a:cubicBezTo>
                    <a:pt x="731" y="344"/>
                    <a:pt x="434" y="663"/>
                    <a:pt x="183" y="937"/>
                  </a:cubicBezTo>
                  <a:lnTo>
                    <a:pt x="343" y="1074"/>
                  </a:lnTo>
                  <a:cubicBezTo>
                    <a:pt x="594" y="777"/>
                    <a:pt x="845" y="503"/>
                    <a:pt x="1165" y="321"/>
                  </a:cubicBezTo>
                  <a:cubicBezTo>
                    <a:pt x="1318" y="239"/>
                    <a:pt x="1506" y="187"/>
                    <a:pt x="1691" y="187"/>
                  </a:cubicBezTo>
                  <a:cubicBezTo>
                    <a:pt x="1866" y="187"/>
                    <a:pt x="2036" y="233"/>
                    <a:pt x="2169" y="344"/>
                  </a:cubicBezTo>
                  <a:cubicBezTo>
                    <a:pt x="2489" y="572"/>
                    <a:pt x="2557" y="1028"/>
                    <a:pt x="2580" y="1462"/>
                  </a:cubicBezTo>
                  <a:cubicBezTo>
                    <a:pt x="2603" y="1827"/>
                    <a:pt x="2603" y="2261"/>
                    <a:pt x="2443" y="2649"/>
                  </a:cubicBezTo>
                  <a:cubicBezTo>
                    <a:pt x="2238" y="3060"/>
                    <a:pt x="1827" y="3357"/>
                    <a:pt x="1370" y="3425"/>
                  </a:cubicBezTo>
                  <a:cubicBezTo>
                    <a:pt x="1326" y="3429"/>
                    <a:pt x="1282" y="3431"/>
                    <a:pt x="1238" y="3431"/>
                  </a:cubicBezTo>
                  <a:cubicBezTo>
                    <a:pt x="808" y="3431"/>
                    <a:pt x="407" y="3231"/>
                    <a:pt x="138" y="2900"/>
                  </a:cubicBezTo>
                  <a:lnTo>
                    <a:pt x="1" y="3014"/>
                  </a:lnTo>
                  <a:cubicBezTo>
                    <a:pt x="275" y="3379"/>
                    <a:pt x="754" y="3608"/>
                    <a:pt x="1233" y="3608"/>
                  </a:cubicBezTo>
                  <a:lnTo>
                    <a:pt x="1393" y="3608"/>
                  </a:lnTo>
                  <a:cubicBezTo>
                    <a:pt x="1918" y="3539"/>
                    <a:pt x="2397" y="3197"/>
                    <a:pt x="2603" y="2717"/>
                  </a:cubicBezTo>
                  <a:cubicBezTo>
                    <a:pt x="2785" y="2307"/>
                    <a:pt x="2785" y="1850"/>
                    <a:pt x="2763" y="1439"/>
                  </a:cubicBezTo>
                  <a:cubicBezTo>
                    <a:pt x="2740" y="983"/>
                    <a:pt x="2671" y="458"/>
                    <a:pt x="2306" y="184"/>
                  </a:cubicBezTo>
                  <a:cubicBezTo>
                    <a:pt x="2138" y="64"/>
                    <a:pt x="1927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8;p33">
              <a:extLst>
                <a:ext uri="{FF2B5EF4-FFF2-40B4-BE49-F238E27FC236}">
                  <a16:creationId xmlns:a16="http://schemas.microsoft.com/office/drawing/2014/main" id="{9BEF7999-723C-9E95-4DCE-8F8910841894}"/>
                </a:ext>
              </a:extLst>
            </p:cNvPr>
            <p:cNvSpPr/>
            <p:nvPr/>
          </p:nvSpPr>
          <p:spPr>
            <a:xfrm>
              <a:off x="3409194" y="3922421"/>
              <a:ext cx="94279" cy="121130"/>
            </a:xfrm>
            <a:custGeom>
              <a:avLst/>
              <a:gdLst/>
              <a:ahLst/>
              <a:cxnLst/>
              <a:rect l="l" t="t" r="r" b="b"/>
              <a:pathLst>
                <a:path w="2808" h="3608" extrusionOk="0">
                  <a:moveTo>
                    <a:pt x="1096" y="1"/>
                  </a:moveTo>
                  <a:cubicBezTo>
                    <a:pt x="876" y="1"/>
                    <a:pt x="670" y="64"/>
                    <a:pt x="502" y="184"/>
                  </a:cubicBezTo>
                  <a:cubicBezTo>
                    <a:pt x="114" y="458"/>
                    <a:pt x="46" y="983"/>
                    <a:pt x="23" y="1439"/>
                  </a:cubicBezTo>
                  <a:cubicBezTo>
                    <a:pt x="0" y="1850"/>
                    <a:pt x="0" y="2307"/>
                    <a:pt x="183" y="2717"/>
                  </a:cubicBezTo>
                  <a:cubicBezTo>
                    <a:pt x="411" y="3197"/>
                    <a:pt x="890" y="3539"/>
                    <a:pt x="1415" y="3608"/>
                  </a:cubicBezTo>
                  <a:lnTo>
                    <a:pt x="1575" y="3608"/>
                  </a:lnTo>
                  <a:cubicBezTo>
                    <a:pt x="2054" y="3608"/>
                    <a:pt x="2511" y="3379"/>
                    <a:pt x="2808" y="3014"/>
                  </a:cubicBezTo>
                  <a:lnTo>
                    <a:pt x="2648" y="2900"/>
                  </a:lnTo>
                  <a:cubicBezTo>
                    <a:pt x="2399" y="3231"/>
                    <a:pt x="1982" y="3431"/>
                    <a:pt x="1565" y="3431"/>
                  </a:cubicBezTo>
                  <a:cubicBezTo>
                    <a:pt x="1523" y="3431"/>
                    <a:pt x="1480" y="3429"/>
                    <a:pt x="1438" y="3425"/>
                  </a:cubicBezTo>
                  <a:cubicBezTo>
                    <a:pt x="982" y="3357"/>
                    <a:pt x="548" y="3060"/>
                    <a:pt x="365" y="2649"/>
                  </a:cubicBezTo>
                  <a:cubicBezTo>
                    <a:pt x="183" y="2261"/>
                    <a:pt x="206" y="1827"/>
                    <a:pt x="206" y="1462"/>
                  </a:cubicBezTo>
                  <a:cubicBezTo>
                    <a:pt x="228" y="1028"/>
                    <a:pt x="297" y="572"/>
                    <a:pt x="616" y="344"/>
                  </a:cubicBezTo>
                  <a:cubicBezTo>
                    <a:pt x="760" y="233"/>
                    <a:pt x="931" y="187"/>
                    <a:pt x="1103" y="187"/>
                  </a:cubicBezTo>
                  <a:cubicBezTo>
                    <a:pt x="1285" y="187"/>
                    <a:pt x="1468" y="239"/>
                    <a:pt x="1621" y="321"/>
                  </a:cubicBezTo>
                  <a:cubicBezTo>
                    <a:pt x="1963" y="503"/>
                    <a:pt x="2214" y="777"/>
                    <a:pt x="2465" y="1074"/>
                  </a:cubicBezTo>
                  <a:lnTo>
                    <a:pt x="2602" y="937"/>
                  </a:lnTo>
                  <a:cubicBezTo>
                    <a:pt x="2351" y="663"/>
                    <a:pt x="2077" y="344"/>
                    <a:pt x="1712" y="161"/>
                  </a:cubicBezTo>
                  <a:cubicBezTo>
                    <a:pt x="1506" y="53"/>
                    <a:pt x="129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462;p33">
            <a:extLst>
              <a:ext uri="{FF2B5EF4-FFF2-40B4-BE49-F238E27FC236}">
                <a16:creationId xmlns:a16="http://schemas.microsoft.com/office/drawing/2014/main" id="{BB73242C-FDB7-D8C2-77DA-610E3D6132B1}"/>
              </a:ext>
            </a:extLst>
          </p:cNvPr>
          <p:cNvGrpSpPr/>
          <p:nvPr/>
        </p:nvGrpSpPr>
        <p:grpSpPr>
          <a:xfrm>
            <a:off x="1730933" y="3153931"/>
            <a:ext cx="302400" cy="302400"/>
            <a:chOff x="3395395" y="3772249"/>
            <a:chExt cx="416934" cy="416903"/>
          </a:xfrm>
        </p:grpSpPr>
        <p:sp>
          <p:nvSpPr>
            <p:cNvPr id="124" name="Google Shape;463;p33">
              <a:extLst>
                <a:ext uri="{FF2B5EF4-FFF2-40B4-BE49-F238E27FC236}">
                  <a16:creationId xmlns:a16="http://schemas.microsoft.com/office/drawing/2014/main" id="{64B9AE9F-0066-55E8-AF4C-521D433B3D88}"/>
                </a:ext>
              </a:extLst>
            </p:cNvPr>
            <p:cNvSpPr/>
            <p:nvPr/>
          </p:nvSpPr>
          <p:spPr>
            <a:xfrm>
              <a:off x="3395395" y="3772249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0" y="2785"/>
                    <a:pt x="0" y="6209"/>
                  </a:cubicBezTo>
                  <a:cubicBezTo>
                    <a:pt x="0" y="9633"/>
                    <a:pt x="2785" y="12417"/>
                    <a:pt x="6209" y="12417"/>
                  </a:cubicBezTo>
                  <a:cubicBezTo>
                    <a:pt x="9633" y="12417"/>
                    <a:pt x="12417" y="9633"/>
                    <a:pt x="12417" y="6209"/>
                  </a:cubicBezTo>
                  <a:cubicBezTo>
                    <a:pt x="12417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4;p33">
              <a:extLst>
                <a:ext uri="{FF2B5EF4-FFF2-40B4-BE49-F238E27FC236}">
                  <a16:creationId xmlns:a16="http://schemas.microsoft.com/office/drawing/2014/main" id="{8C95C6E1-6D31-EA4D-62E1-90F5592FE97F}"/>
                </a:ext>
              </a:extLst>
            </p:cNvPr>
            <p:cNvSpPr/>
            <p:nvPr/>
          </p:nvSpPr>
          <p:spPr>
            <a:xfrm>
              <a:off x="3465128" y="3891031"/>
              <a:ext cx="276692" cy="179244"/>
            </a:xfrm>
            <a:custGeom>
              <a:avLst/>
              <a:gdLst/>
              <a:ahLst/>
              <a:cxnLst/>
              <a:rect l="l" t="t" r="r" b="b"/>
              <a:pathLst>
                <a:path w="8241" h="5339" extrusionOk="0">
                  <a:moveTo>
                    <a:pt x="4186" y="0"/>
                  </a:moveTo>
                  <a:cubicBezTo>
                    <a:pt x="3504" y="0"/>
                    <a:pt x="3050" y="272"/>
                    <a:pt x="2420" y="503"/>
                  </a:cubicBezTo>
                  <a:cubicBezTo>
                    <a:pt x="1712" y="754"/>
                    <a:pt x="1073" y="1119"/>
                    <a:pt x="411" y="1507"/>
                  </a:cubicBezTo>
                  <a:cubicBezTo>
                    <a:pt x="115" y="1689"/>
                    <a:pt x="0" y="2169"/>
                    <a:pt x="46" y="2694"/>
                  </a:cubicBezTo>
                  <a:cubicBezTo>
                    <a:pt x="92" y="3127"/>
                    <a:pt x="115" y="3447"/>
                    <a:pt x="503" y="3858"/>
                  </a:cubicBezTo>
                  <a:cubicBezTo>
                    <a:pt x="1507" y="4748"/>
                    <a:pt x="2329" y="5159"/>
                    <a:pt x="3584" y="5296"/>
                  </a:cubicBezTo>
                  <a:cubicBezTo>
                    <a:pt x="3755" y="5314"/>
                    <a:pt x="4008" y="5339"/>
                    <a:pt x="4322" y="5339"/>
                  </a:cubicBezTo>
                  <a:cubicBezTo>
                    <a:pt x="4806" y="5339"/>
                    <a:pt x="5435" y="5280"/>
                    <a:pt x="6140" y="5045"/>
                  </a:cubicBezTo>
                  <a:cubicBezTo>
                    <a:pt x="6711" y="4839"/>
                    <a:pt x="7282" y="4565"/>
                    <a:pt x="7693" y="4246"/>
                  </a:cubicBezTo>
                  <a:cubicBezTo>
                    <a:pt x="7738" y="4223"/>
                    <a:pt x="7875" y="4109"/>
                    <a:pt x="7921" y="4086"/>
                  </a:cubicBezTo>
                  <a:cubicBezTo>
                    <a:pt x="8103" y="3835"/>
                    <a:pt x="8218" y="3493"/>
                    <a:pt x="8240" y="2876"/>
                  </a:cubicBezTo>
                  <a:cubicBezTo>
                    <a:pt x="8240" y="2169"/>
                    <a:pt x="8035" y="1712"/>
                    <a:pt x="7852" y="1530"/>
                  </a:cubicBezTo>
                  <a:cubicBezTo>
                    <a:pt x="7145" y="936"/>
                    <a:pt x="6255" y="525"/>
                    <a:pt x="5387" y="229"/>
                  </a:cubicBezTo>
                  <a:cubicBezTo>
                    <a:pt x="4902" y="64"/>
                    <a:pt x="4517" y="0"/>
                    <a:pt x="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5;p33">
              <a:extLst>
                <a:ext uri="{FF2B5EF4-FFF2-40B4-BE49-F238E27FC236}">
                  <a16:creationId xmlns:a16="http://schemas.microsoft.com/office/drawing/2014/main" id="{CFBD4EEF-0669-D83A-1201-51870B5ACC57}"/>
                </a:ext>
              </a:extLst>
            </p:cNvPr>
            <p:cNvSpPr/>
            <p:nvPr/>
          </p:nvSpPr>
          <p:spPr>
            <a:xfrm>
              <a:off x="3478927" y="3920911"/>
              <a:ext cx="249865" cy="53682"/>
            </a:xfrm>
            <a:custGeom>
              <a:avLst/>
              <a:gdLst/>
              <a:ahLst/>
              <a:cxnLst/>
              <a:rect l="l" t="t" r="r" b="b"/>
              <a:pathLst>
                <a:path w="7442" h="1599" extrusionOk="0">
                  <a:moveTo>
                    <a:pt x="3744" y="1"/>
                  </a:moveTo>
                  <a:cubicBezTo>
                    <a:pt x="3401" y="23"/>
                    <a:pt x="3059" y="92"/>
                    <a:pt x="2739" y="229"/>
                  </a:cubicBezTo>
                  <a:cubicBezTo>
                    <a:pt x="2580" y="274"/>
                    <a:pt x="2420" y="343"/>
                    <a:pt x="2260" y="411"/>
                  </a:cubicBezTo>
                  <a:cubicBezTo>
                    <a:pt x="2123" y="480"/>
                    <a:pt x="1963" y="526"/>
                    <a:pt x="1803" y="594"/>
                  </a:cubicBezTo>
                  <a:cubicBezTo>
                    <a:pt x="1484" y="731"/>
                    <a:pt x="1187" y="891"/>
                    <a:pt x="890" y="1051"/>
                  </a:cubicBezTo>
                  <a:cubicBezTo>
                    <a:pt x="594" y="1210"/>
                    <a:pt x="297" y="1370"/>
                    <a:pt x="0" y="1553"/>
                  </a:cubicBezTo>
                  <a:cubicBezTo>
                    <a:pt x="297" y="1393"/>
                    <a:pt x="594" y="1233"/>
                    <a:pt x="913" y="1096"/>
                  </a:cubicBezTo>
                  <a:cubicBezTo>
                    <a:pt x="1210" y="936"/>
                    <a:pt x="1507" y="799"/>
                    <a:pt x="1826" y="685"/>
                  </a:cubicBezTo>
                  <a:cubicBezTo>
                    <a:pt x="1986" y="617"/>
                    <a:pt x="2146" y="571"/>
                    <a:pt x="2306" y="503"/>
                  </a:cubicBezTo>
                  <a:cubicBezTo>
                    <a:pt x="2465" y="434"/>
                    <a:pt x="2625" y="366"/>
                    <a:pt x="2785" y="320"/>
                  </a:cubicBezTo>
                  <a:cubicBezTo>
                    <a:pt x="3082" y="206"/>
                    <a:pt x="3424" y="115"/>
                    <a:pt x="3744" y="115"/>
                  </a:cubicBezTo>
                  <a:cubicBezTo>
                    <a:pt x="4086" y="115"/>
                    <a:pt x="4406" y="183"/>
                    <a:pt x="4725" y="274"/>
                  </a:cubicBezTo>
                  <a:cubicBezTo>
                    <a:pt x="5045" y="366"/>
                    <a:pt x="5364" y="480"/>
                    <a:pt x="5684" y="594"/>
                  </a:cubicBezTo>
                  <a:cubicBezTo>
                    <a:pt x="6003" y="731"/>
                    <a:pt x="6300" y="868"/>
                    <a:pt x="6597" y="1028"/>
                  </a:cubicBezTo>
                  <a:cubicBezTo>
                    <a:pt x="6734" y="1119"/>
                    <a:pt x="6894" y="1210"/>
                    <a:pt x="7030" y="1302"/>
                  </a:cubicBezTo>
                  <a:cubicBezTo>
                    <a:pt x="7167" y="1393"/>
                    <a:pt x="7304" y="1484"/>
                    <a:pt x="7441" y="1598"/>
                  </a:cubicBezTo>
                  <a:cubicBezTo>
                    <a:pt x="7190" y="1370"/>
                    <a:pt x="6916" y="1165"/>
                    <a:pt x="6620" y="982"/>
                  </a:cubicBezTo>
                  <a:cubicBezTo>
                    <a:pt x="6323" y="822"/>
                    <a:pt x="6026" y="662"/>
                    <a:pt x="5707" y="526"/>
                  </a:cubicBezTo>
                  <a:cubicBezTo>
                    <a:pt x="5570" y="457"/>
                    <a:pt x="5410" y="389"/>
                    <a:pt x="5250" y="343"/>
                  </a:cubicBezTo>
                  <a:cubicBezTo>
                    <a:pt x="5159" y="297"/>
                    <a:pt x="5090" y="274"/>
                    <a:pt x="4999" y="252"/>
                  </a:cubicBezTo>
                  <a:lnTo>
                    <a:pt x="4748" y="160"/>
                  </a:lnTo>
                  <a:cubicBezTo>
                    <a:pt x="4428" y="69"/>
                    <a:pt x="4086" y="1"/>
                    <a:pt x="3744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6;p33">
              <a:extLst>
                <a:ext uri="{FF2B5EF4-FFF2-40B4-BE49-F238E27FC236}">
                  <a16:creationId xmlns:a16="http://schemas.microsoft.com/office/drawing/2014/main" id="{59E1A3C3-9F7A-E809-6492-F41D4758BF47}"/>
                </a:ext>
              </a:extLst>
            </p:cNvPr>
            <p:cNvSpPr/>
            <p:nvPr/>
          </p:nvSpPr>
          <p:spPr>
            <a:xfrm>
              <a:off x="3478927" y="3967644"/>
              <a:ext cx="249865" cy="24575"/>
            </a:xfrm>
            <a:custGeom>
              <a:avLst/>
              <a:gdLst/>
              <a:ahLst/>
              <a:cxnLst/>
              <a:rect l="l" t="t" r="r" b="b"/>
              <a:pathLst>
                <a:path w="7442" h="732" extrusionOk="0">
                  <a:moveTo>
                    <a:pt x="3721" y="1"/>
                  </a:moveTo>
                  <a:cubicBezTo>
                    <a:pt x="3401" y="1"/>
                    <a:pt x="3082" y="47"/>
                    <a:pt x="2785" y="92"/>
                  </a:cubicBezTo>
                  <a:cubicBezTo>
                    <a:pt x="2625" y="115"/>
                    <a:pt x="2465" y="161"/>
                    <a:pt x="2306" y="183"/>
                  </a:cubicBezTo>
                  <a:lnTo>
                    <a:pt x="1849" y="275"/>
                  </a:lnTo>
                  <a:cubicBezTo>
                    <a:pt x="1530" y="320"/>
                    <a:pt x="1233" y="389"/>
                    <a:pt x="913" y="457"/>
                  </a:cubicBezTo>
                  <a:cubicBezTo>
                    <a:pt x="617" y="549"/>
                    <a:pt x="320" y="617"/>
                    <a:pt x="0" y="708"/>
                  </a:cubicBezTo>
                  <a:cubicBezTo>
                    <a:pt x="320" y="640"/>
                    <a:pt x="617" y="572"/>
                    <a:pt x="936" y="526"/>
                  </a:cubicBezTo>
                  <a:cubicBezTo>
                    <a:pt x="1233" y="457"/>
                    <a:pt x="1552" y="389"/>
                    <a:pt x="1872" y="343"/>
                  </a:cubicBezTo>
                  <a:cubicBezTo>
                    <a:pt x="2169" y="298"/>
                    <a:pt x="2488" y="252"/>
                    <a:pt x="2785" y="206"/>
                  </a:cubicBezTo>
                  <a:cubicBezTo>
                    <a:pt x="3105" y="138"/>
                    <a:pt x="3424" y="115"/>
                    <a:pt x="3721" y="115"/>
                  </a:cubicBezTo>
                  <a:cubicBezTo>
                    <a:pt x="4360" y="115"/>
                    <a:pt x="4976" y="206"/>
                    <a:pt x="5592" y="298"/>
                  </a:cubicBezTo>
                  <a:cubicBezTo>
                    <a:pt x="5912" y="366"/>
                    <a:pt x="6209" y="412"/>
                    <a:pt x="6528" y="480"/>
                  </a:cubicBezTo>
                  <a:cubicBezTo>
                    <a:pt x="6825" y="549"/>
                    <a:pt x="7145" y="640"/>
                    <a:pt x="7441" y="731"/>
                  </a:cubicBezTo>
                  <a:cubicBezTo>
                    <a:pt x="7145" y="617"/>
                    <a:pt x="6848" y="526"/>
                    <a:pt x="6528" y="435"/>
                  </a:cubicBezTo>
                  <a:cubicBezTo>
                    <a:pt x="6232" y="343"/>
                    <a:pt x="5935" y="275"/>
                    <a:pt x="5615" y="229"/>
                  </a:cubicBezTo>
                  <a:cubicBezTo>
                    <a:pt x="5296" y="161"/>
                    <a:pt x="4999" y="115"/>
                    <a:pt x="4679" y="69"/>
                  </a:cubicBezTo>
                  <a:cubicBezTo>
                    <a:pt x="4360" y="24"/>
                    <a:pt x="4040" y="1"/>
                    <a:pt x="3721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7;p33">
              <a:extLst>
                <a:ext uri="{FF2B5EF4-FFF2-40B4-BE49-F238E27FC236}">
                  <a16:creationId xmlns:a16="http://schemas.microsoft.com/office/drawing/2014/main" id="{C76BC984-79D9-6477-5949-9730933E71DF}"/>
                </a:ext>
              </a:extLst>
            </p:cNvPr>
            <p:cNvSpPr/>
            <p:nvPr/>
          </p:nvSpPr>
          <p:spPr>
            <a:xfrm>
              <a:off x="3704979" y="3922421"/>
              <a:ext cx="93540" cy="121130"/>
            </a:xfrm>
            <a:custGeom>
              <a:avLst/>
              <a:gdLst/>
              <a:ahLst/>
              <a:cxnLst/>
              <a:rect l="l" t="t" r="r" b="b"/>
              <a:pathLst>
                <a:path w="2786" h="3608" extrusionOk="0">
                  <a:moveTo>
                    <a:pt x="1704" y="1"/>
                  </a:moveTo>
                  <a:cubicBezTo>
                    <a:pt x="1502" y="1"/>
                    <a:pt x="1292" y="53"/>
                    <a:pt x="1096" y="161"/>
                  </a:cubicBezTo>
                  <a:cubicBezTo>
                    <a:pt x="731" y="344"/>
                    <a:pt x="434" y="663"/>
                    <a:pt x="183" y="937"/>
                  </a:cubicBezTo>
                  <a:lnTo>
                    <a:pt x="343" y="1074"/>
                  </a:lnTo>
                  <a:cubicBezTo>
                    <a:pt x="594" y="777"/>
                    <a:pt x="845" y="503"/>
                    <a:pt x="1165" y="321"/>
                  </a:cubicBezTo>
                  <a:cubicBezTo>
                    <a:pt x="1318" y="239"/>
                    <a:pt x="1506" y="187"/>
                    <a:pt x="1691" y="187"/>
                  </a:cubicBezTo>
                  <a:cubicBezTo>
                    <a:pt x="1866" y="187"/>
                    <a:pt x="2036" y="233"/>
                    <a:pt x="2169" y="344"/>
                  </a:cubicBezTo>
                  <a:cubicBezTo>
                    <a:pt x="2489" y="572"/>
                    <a:pt x="2557" y="1028"/>
                    <a:pt x="2580" y="1462"/>
                  </a:cubicBezTo>
                  <a:cubicBezTo>
                    <a:pt x="2603" y="1827"/>
                    <a:pt x="2603" y="2261"/>
                    <a:pt x="2443" y="2649"/>
                  </a:cubicBezTo>
                  <a:cubicBezTo>
                    <a:pt x="2238" y="3060"/>
                    <a:pt x="1827" y="3357"/>
                    <a:pt x="1370" y="3425"/>
                  </a:cubicBezTo>
                  <a:cubicBezTo>
                    <a:pt x="1326" y="3429"/>
                    <a:pt x="1282" y="3431"/>
                    <a:pt x="1238" y="3431"/>
                  </a:cubicBezTo>
                  <a:cubicBezTo>
                    <a:pt x="808" y="3431"/>
                    <a:pt x="407" y="3231"/>
                    <a:pt x="138" y="2900"/>
                  </a:cubicBezTo>
                  <a:lnTo>
                    <a:pt x="1" y="3014"/>
                  </a:lnTo>
                  <a:cubicBezTo>
                    <a:pt x="275" y="3379"/>
                    <a:pt x="754" y="3608"/>
                    <a:pt x="1233" y="3608"/>
                  </a:cubicBezTo>
                  <a:lnTo>
                    <a:pt x="1393" y="3608"/>
                  </a:lnTo>
                  <a:cubicBezTo>
                    <a:pt x="1918" y="3539"/>
                    <a:pt x="2397" y="3197"/>
                    <a:pt x="2603" y="2717"/>
                  </a:cubicBezTo>
                  <a:cubicBezTo>
                    <a:pt x="2785" y="2307"/>
                    <a:pt x="2785" y="1850"/>
                    <a:pt x="2763" y="1439"/>
                  </a:cubicBezTo>
                  <a:cubicBezTo>
                    <a:pt x="2740" y="983"/>
                    <a:pt x="2671" y="458"/>
                    <a:pt x="2306" y="184"/>
                  </a:cubicBezTo>
                  <a:cubicBezTo>
                    <a:pt x="2138" y="64"/>
                    <a:pt x="1927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8;p33">
              <a:extLst>
                <a:ext uri="{FF2B5EF4-FFF2-40B4-BE49-F238E27FC236}">
                  <a16:creationId xmlns:a16="http://schemas.microsoft.com/office/drawing/2014/main" id="{5041FC8F-F53A-D09A-DEAA-5C36243522E2}"/>
                </a:ext>
              </a:extLst>
            </p:cNvPr>
            <p:cNvSpPr/>
            <p:nvPr/>
          </p:nvSpPr>
          <p:spPr>
            <a:xfrm>
              <a:off x="3409194" y="3922421"/>
              <a:ext cx="94279" cy="121130"/>
            </a:xfrm>
            <a:custGeom>
              <a:avLst/>
              <a:gdLst/>
              <a:ahLst/>
              <a:cxnLst/>
              <a:rect l="l" t="t" r="r" b="b"/>
              <a:pathLst>
                <a:path w="2808" h="3608" extrusionOk="0">
                  <a:moveTo>
                    <a:pt x="1096" y="1"/>
                  </a:moveTo>
                  <a:cubicBezTo>
                    <a:pt x="876" y="1"/>
                    <a:pt x="670" y="64"/>
                    <a:pt x="502" y="184"/>
                  </a:cubicBezTo>
                  <a:cubicBezTo>
                    <a:pt x="114" y="458"/>
                    <a:pt x="46" y="983"/>
                    <a:pt x="23" y="1439"/>
                  </a:cubicBezTo>
                  <a:cubicBezTo>
                    <a:pt x="0" y="1850"/>
                    <a:pt x="0" y="2307"/>
                    <a:pt x="183" y="2717"/>
                  </a:cubicBezTo>
                  <a:cubicBezTo>
                    <a:pt x="411" y="3197"/>
                    <a:pt x="890" y="3539"/>
                    <a:pt x="1415" y="3608"/>
                  </a:cubicBezTo>
                  <a:lnTo>
                    <a:pt x="1575" y="3608"/>
                  </a:lnTo>
                  <a:cubicBezTo>
                    <a:pt x="2054" y="3608"/>
                    <a:pt x="2511" y="3379"/>
                    <a:pt x="2808" y="3014"/>
                  </a:cubicBezTo>
                  <a:lnTo>
                    <a:pt x="2648" y="2900"/>
                  </a:lnTo>
                  <a:cubicBezTo>
                    <a:pt x="2399" y="3231"/>
                    <a:pt x="1982" y="3431"/>
                    <a:pt x="1565" y="3431"/>
                  </a:cubicBezTo>
                  <a:cubicBezTo>
                    <a:pt x="1523" y="3431"/>
                    <a:pt x="1480" y="3429"/>
                    <a:pt x="1438" y="3425"/>
                  </a:cubicBezTo>
                  <a:cubicBezTo>
                    <a:pt x="982" y="3357"/>
                    <a:pt x="548" y="3060"/>
                    <a:pt x="365" y="2649"/>
                  </a:cubicBezTo>
                  <a:cubicBezTo>
                    <a:pt x="183" y="2261"/>
                    <a:pt x="206" y="1827"/>
                    <a:pt x="206" y="1462"/>
                  </a:cubicBezTo>
                  <a:cubicBezTo>
                    <a:pt x="228" y="1028"/>
                    <a:pt x="297" y="572"/>
                    <a:pt x="616" y="344"/>
                  </a:cubicBezTo>
                  <a:cubicBezTo>
                    <a:pt x="760" y="233"/>
                    <a:pt x="931" y="187"/>
                    <a:pt x="1103" y="187"/>
                  </a:cubicBezTo>
                  <a:cubicBezTo>
                    <a:pt x="1285" y="187"/>
                    <a:pt x="1468" y="239"/>
                    <a:pt x="1621" y="321"/>
                  </a:cubicBezTo>
                  <a:cubicBezTo>
                    <a:pt x="1963" y="503"/>
                    <a:pt x="2214" y="777"/>
                    <a:pt x="2465" y="1074"/>
                  </a:cubicBezTo>
                  <a:lnTo>
                    <a:pt x="2602" y="937"/>
                  </a:lnTo>
                  <a:cubicBezTo>
                    <a:pt x="2351" y="663"/>
                    <a:pt x="2077" y="344"/>
                    <a:pt x="1712" y="161"/>
                  </a:cubicBezTo>
                  <a:cubicBezTo>
                    <a:pt x="1506" y="53"/>
                    <a:pt x="129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462;p33">
            <a:extLst>
              <a:ext uri="{FF2B5EF4-FFF2-40B4-BE49-F238E27FC236}">
                <a16:creationId xmlns:a16="http://schemas.microsoft.com/office/drawing/2014/main" id="{1392D962-ACBC-55A4-8D91-C27A982B78A5}"/>
              </a:ext>
            </a:extLst>
          </p:cNvPr>
          <p:cNvGrpSpPr/>
          <p:nvPr/>
        </p:nvGrpSpPr>
        <p:grpSpPr>
          <a:xfrm>
            <a:off x="1730933" y="3687609"/>
            <a:ext cx="302400" cy="302400"/>
            <a:chOff x="3395395" y="3772249"/>
            <a:chExt cx="416934" cy="416903"/>
          </a:xfrm>
        </p:grpSpPr>
        <p:sp>
          <p:nvSpPr>
            <p:cNvPr id="133" name="Google Shape;463;p33">
              <a:extLst>
                <a:ext uri="{FF2B5EF4-FFF2-40B4-BE49-F238E27FC236}">
                  <a16:creationId xmlns:a16="http://schemas.microsoft.com/office/drawing/2014/main" id="{8E9E03B4-EAAF-1A84-29E5-3BDC6D834135}"/>
                </a:ext>
              </a:extLst>
            </p:cNvPr>
            <p:cNvSpPr/>
            <p:nvPr/>
          </p:nvSpPr>
          <p:spPr>
            <a:xfrm>
              <a:off x="3395395" y="3772249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0" y="2785"/>
                    <a:pt x="0" y="6209"/>
                  </a:cubicBezTo>
                  <a:cubicBezTo>
                    <a:pt x="0" y="9633"/>
                    <a:pt x="2785" y="12417"/>
                    <a:pt x="6209" y="12417"/>
                  </a:cubicBezTo>
                  <a:cubicBezTo>
                    <a:pt x="9633" y="12417"/>
                    <a:pt x="12417" y="9633"/>
                    <a:pt x="12417" y="6209"/>
                  </a:cubicBezTo>
                  <a:cubicBezTo>
                    <a:pt x="12417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4;p33">
              <a:extLst>
                <a:ext uri="{FF2B5EF4-FFF2-40B4-BE49-F238E27FC236}">
                  <a16:creationId xmlns:a16="http://schemas.microsoft.com/office/drawing/2014/main" id="{17B0D265-2DBC-67CD-E0BC-4300A02A2B24}"/>
                </a:ext>
              </a:extLst>
            </p:cNvPr>
            <p:cNvSpPr/>
            <p:nvPr/>
          </p:nvSpPr>
          <p:spPr>
            <a:xfrm>
              <a:off x="3465128" y="3891031"/>
              <a:ext cx="276692" cy="179244"/>
            </a:xfrm>
            <a:custGeom>
              <a:avLst/>
              <a:gdLst/>
              <a:ahLst/>
              <a:cxnLst/>
              <a:rect l="l" t="t" r="r" b="b"/>
              <a:pathLst>
                <a:path w="8241" h="5339" extrusionOk="0">
                  <a:moveTo>
                    <a:pt x="4186" y="0"/>
                  </a:moveTo>
                  <a:cubicBezTo>
                    <a:pt x="3504" y="0"/>
                    <a:pt x="3050" y="272"/>
                    <a:pt x="2420" y="503"/>
                  </a:cubicBezTo>
                  <a:cubicBezTo>
                    <a:pt x="1712" y="754"/>
                    <a:pt x="1073" y="1119"/>
                    <a:pt x="411" y="1507"/>
                  </a:cubicBezTo>
                  <a:cubicBezTo>
                    <a:pt x="115" y="1689"/>
                    <a:pt x="0" y="2169"/>
                    <a:pt x="46" y="2694"/>
                  </a:cubicBezTo>
                  <a:cubicBezTo>
                    <a:pt x="92" y="3127"/>
                    <a:pt x="115" y="3447"/>
                    <a:pt x="503" y="3858"/>
                  </a:cubicBezTo>
                  <a:cubicBezTo>
                    <a:pt x="1507" y="4748"/>
                    <a:pt x="2329" y="5159"/>
                    <a:pt x="3584" y="5296"/>
                  </a:cubicBezTo>
                  <a:cubicBezTo>
                    <a:pt x="3755" y="5314"/>
                    <a:pt x="4008" y="5339"/>
                    <a:pt x="4322" y="5339"/>
                  </a:cubicBezTo>
                  <a:cubicBezTo>
                    <a:pt x="4806" y="5339"/>
                    <a:pt x="5435" y="5280"/>
                    <a:pt x="6140" y="5045"/>
                  </a:cubicBezTo>
                  <a:cubicBezTo>
                    <a:pt x="6711" y="4839"/>
                    <a:pt x="7282" y="4565"/>
                    <a:pt x="7693" y="4246"/>
                  </a:cubicBezTo>
                  <a:cubicBezTo>
                    <a:pt x="7738" y="4223"/>
                    <a:pt x="7875" y="4109"/>
                    <a:pt x="7921" y="4086"/>
                  </a:cubicBezTo>
                  <a:cubicBezTo>
                    <a:pt x="8103" y="3835"/>
                    <a:pt x="8218" y="3493"/>
                    <a:pt x="8240" y="2876"/>
                  </a:cubicBezTo>
                  <a:cubicBezTo>
                    <a:pt x="8240" y="2169"/>
                    <a:pt x="8035" y="1712"/>
                    <a:pt x="7852" y="1530"/>
                  </a:cubicBezTo>
                  <a:cubicBezTo>
                    <a:pt x="7145" y="936"/>
                    <a:pt x="6255" y="525"/>
                    <a:pt x="5387" y="229"/>
                  </a:cubicBezTo>
                  <a:cubicBezTo>
                    <a:pt x="4902" y="64"/>
                    <a:pt x="4517" y="0"/>
                    <a:pt x="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5;p33">
              <a:extLst>
                <a:ext uri="{FF2B5EF4-FFF2-40B4-BE49-F238E27FC236}">
                  <a16:creationId xmlns:a16="http://schemas.microsoft.com/office/drawing/2014/main" id="{1E679176-4A8E-E4A1-EDA1-97B109A72712}"/>
                </a:ext>
              </a:extLst>
            </p:cNvPr>
            <p:cNvSpPr/>
            <p:nvPr/>
          </p:nvSpPr>
          <p:spPr>
            <a:xfrm>
              <a:off x="3478927" y="3920911"/>
              <a:ext cx="249865" cy="53682"/>
            </a:xfrm>
            <a:custGeom>
              <a:avLst/>
              <a:gdLst/>
              <a:ahLst/>
              <a:cxnLst/>
              <a:rect l="l" t="t" r="r" b="b"/>
              <a:pathLst>
                <a:path w="7442" h="1599" extrusionOk="0">
                  <a:moveTo>
                    <a:pt x="3744" y="1"/>
                  </a:moveTo>
                  <a:cubicBezTo>
                    <a:pt x="3401" y="23"/>
                    <a:pt x="3059" y="92"/>
                    <a:pt x="2739" y="229"/>
                  </a:cubicBezTo>
                  <a:cubicBezTo>
                    <a:pt x="2580" y="274"/>
                    <a:pt x="2420" y="343"/>
                    <a:pt x="2260" y="411"/>
                  </a:cubicBezTo>
                  <a:cubicBezTo>
                    <a:pt x="2123" y="480"/>
                    <a:pt x="1963" y="526"/>
                    <a:pt x="1803" y="594"/>
                  </a:cubicBezTo>
                  <a:cubicBezTo>
                    <a:pt x="1484" y="731"/>
                    <a:pt x="1187" y="891"/>
                    <a:pt x="890" y="1051"/>
                  </a:cubicBezTo>
                  <a:cubicBezTo>
                    <a:pt x="594" y="1210"/>
                    <a:pt x="297" y="1370"/>
                    <a:pt x="0" y="1553"/>
                  </a:cubicBezTo>
                  <a:cubicBezTo>
                    <a:pt x="297" y="1393"/>
                    <a:pt x="594" y="1233"/>
                    <a:pt x="913" y="1096"/>
                  </a:cubicBezTo>
                  <a:cubicBezTo>
                    <a:pt x="1210" y="936"/>
                    <a:pt x="1507" y="799"/>
                    <a:pt x="1826" y="685"/>
                  </a:cubicBezTo>
                  <a:cubicBezTo>
                    <a:pt x="1986" y="617"/>
                    <a:pt x="2146" y="571"/>
                    <a:pt x="2306" y="503"/>
                  </a:cubicBezTo>
                  <a:cubicBezTo>
                    <a:pt x="2465" y="434"/>
                    <a:pt x="2625" y="366"/>
                    <a:pt x="2785" y="320"/>
                  </a:cubicBezTo>
                  <a:cubicBezTo>
                    <a:pt x="3082" y="206"/>
                    <a:pt x="3424" y="115"/>
                    <a:pt x="3744" y="115"/>
                  </a:cubicBezTo>
                  <a:cubicBezTo>
                    <a:pt x="4086" y="115"/>
                    <a:pt x="4406" y="183"/>
                    <a:pt x="4725" y="274"/>
                  </a:cubicBezTo>
                  <a:cubicBezTo>
                    <a:pt x="5045" y="366"/>
                    <a:pt x="5364" y="480"/>
                    <a:pt x="5684" y="594"/>
                  </a:cubicBezTo>
                  <a:cubicBezTo>
                    <a:pt x="6003" y="731"/>
                    <a:pt x="6300" y="868"/>
                    <a:pt x="6597" y="1028"/>
                  </a:cubicBezTo>
                  <a:cubicBezTo>
                    <a:pt x="6734" y="1119"/>
                    <a:pt x="6894" y="1210"/>
                    <a:pt x="7030" y="1302"/>
                  </a:cubicBezTo>
                  <a:cubicBezTo>
                    <a:pt x="7167" y="1393"/>
                    <a:pt x="7304" y="1484"/>
                    <a:pt x="7441" y="1598"/>
                  </a:cubicBezTo>
                  <a:cubicBezTo>
                    <a:pt x="7190" y="1370"/>
                    <a:pt x="6916" y="1165"/>
                    <a:pt x="6620" y="982"/>
                  </a:cubicBezTo>
                  <a:cubicBezTo>
                    <a:pt x="6323" y="822"/>
                    <a:pt x="6026" y="662"/>
                    <a:pt x="5707" y="526"/>
                  </a:cubicBezTo>
                  <a:cubicBezTo>
                    <a:pt x="5570" y="457"/>
                    <a:pt x="5410" y="389"/>
                    <a:pt x="5250" y="343"/>
                  </a:cubicBezTo>
                  <a:cubicBezTo>
                    <a:pt x="5159" y="297"/>
                    <a:pt x="5090" y="274"/>
                    <a:pt x="4999" y="252"/>
                  </a:cubicBezTo>
                  <a:lnTo>
                    <a:pt x="4748" y="160"/>
                  </a:lnTo>
                  <a:cubicBezTo>
                    <a:pt x="4428" y="69"/>
                    <a:pt x="4086" y="1"/>
                    <a:pt x="3744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6;p33">
              <a:extLst>
                <a:ext uri="{FF2B5EF4-FFF2-40B4-BE49-F238E27FC236}">
                  <a16:creationId xmlns:a16="http://schemas.microsoft.com/office/drawing/2014/main" id="{8A1C9882-7537-2C51-D98A-CE5E1EAC9425}"/>
                </a:ext>
              </a:extLst>
            </p:cNvPr>
            <p:cNvSpPr/>
            <p:nvPr/>
          </p:nvSpPr>
          <p:spPr>
            <a:xfrm>
              <a:off x="3478927" y="3967644"/>
              <a:ext cx="249865" cy="24575"/>
            </a:xfrm>
            <a:custGeom>
              <a:avLst/>
              <a:gdLst/>
              <a:ahLst/>
              <a:cxnLst/>
              <a:rect l="l" t="t" r="r" b="b"/>
              <a:pathLst>
                <a:path w="7442" h="732" extrusionOk="0">
                  <a:moveTo>
                    <a:pt x="3721" y="1"/>
                  </a:moveTo>
                  <a:cubicBezTo>
                    <a:pt x="3401" y="1"/>
                    <a:pt x="3082" y="47"/>
                    <a:pt x="2785" y="92"/>
                  </a:cubicBezTo>
                  <a:cubicBezTo>
                    <a:pt x="2625" y="115"/>
                    <a:pt x="2465" y="161"/>
                    <a:pt x="2306" y="183"/>
                  </a:cubicBezTo>
                  <a:lnTo>
                    <a:pt x="1849" y="275"/>
                  </a:lnTo>
                  <a:cubicBezTo>
                    <a:pt x="1530" y="320"/>
                    <a:pt x="1233" y="389"/>
                    <a:pt x="913" y="457"/>
                  </a:cubicBezTo>
                  <a:cubicBezTo>
                    <a:pt x="617" y="549"/>
                    <a:pt x="320" y="617"/>
                    <a:pt x="0" y="708"/>
                  </a:cubicBezTo>
                  <a:cubicBezTo>
                    <a:pt x="320" y="640"/>
                    <a:pt x="617" y="572"/>
                    <a:pt x="936" y="526"/>
                  </a:cubicBezTo>
                  <a:cubicBezTo>
                    <a:pt x="1233" y="457"/>
                    <a:pt x="1552" y="389"/>
                    <a:pt x="1872" y="343"/>
                  </a:cubicBezTo>
                  <a:cubicBezTo>
                    <a:pt x="2169" y="298"/>
                    <a:pt x="2488" y="252"/>
                    <a:pt x="2785" y="206"/>
                  </a:cubicBezTo>
                  <a:cubicBezTo>
                    <a:pt x="3105" y="138"/>
                    <a:pt x="3424" y="115"/>
                    <a:pt x="3721" y="115"/>
                  </a:cubicBezTo>
                  <a:cubicBezTo>
                    <a:pt x="4360" y="115"/>
                    <a:pt x="4976" y="206"/>
                    <a:pt x="5592" y="298"/>
                  </a:cubicBezTo>
                  <a:cubicBezTo>
                    <a:pt x="5912" y="366"/>
                    <a:pt x="6209" y="412"/>
                    <a:pt x="6528" y="480"/>
                  </a:cubicBezTo>
                  <a:cubicBezTo>
                    <a:pt x="6825" y="549"/>
                    <a:pt x="7145" y="640"/>
                    <a:pt x="7441" y="731"/>
                  </a:cubicBezTo>
                  <a:cubicBezTo>
                    <a:pt x="7145" y="617"/>
                    <a:pt x="6848" y="526"/>
                    <a:pt x="6528" y="435"/>
                  </a:cubicBezTo>
                  <a:cubicBezTo>
                    <a:pt x="6232" y="343"/>
                    <a:pt x="5935" y="275"/>
                    <a:pt x="5615" y="229"/>
                  </a:cubicBezTo>
                  <a:cubicBezTo>
                    <a:pt x="5296" y="161"/>
                    <a:pt x="4999" y="115"/>
                    <a:pt x="4679" y="69"/>
                  </a:cubicBezTo>
                  <a:cubicBezTo>
                    <a:pt x="4360" y="24"/>
                    <a:pt x="4040" y="1"/>
                    <a:pt x="3721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7;p33">
              <a:extLst>
                <a:ext uri="{FF2B5EF4-FFF2-40B4-BE49-F238E27FC236}">
                  <a16:creationId xmlns:a16="http://schemas.microsoft.com/office/drawing/2014/main" id="{90018AD9-36CA-1F32-5812-1D2F0E5FB19D}"/>
                </a:ext>
              </a:extLst>
            </p:cNvPr>
            <p:cNvSpPr/>
            <p:nvPr/>
          </p:nvSpPr>
          <p:spPr>
            <a:xfrm>
              <a:off x="3704979" y="3922421"/>
              <a:ext cx="93540" cy="121130"/>
            </a:xfrm>
            <a:custGeom>
              <a:avLst/>
              <a:gdLst/>
              <a:ahLst/>
              <a:cxnLst/>
              <a:rect l="l" t="t" r="r" b="b"/>
              <a:pathLst>
                <a:path w="2786" h="3608" extrusionOk="0">
                  <a:moveTo>
                    <a:pt x="1704" y="1"/>
                  </a:moveTo>
                  <a:cubicBezTo>
                    <a:pt x="1502" y="1"/>
                    <a:pt x="1292" y="53"/>
                    <a:pt x="1096" y="161"/>
                  </a:cubicBezTo>
                  <a:cubicBezTo>
                    <a:pt x="731" y="344"/>
                    <a:pt x="434" y="663"/>
                    <a:pt x="183" y="937"/>
                  </a:cubicBezTo>
                  <a:lnTo>
                    <a:pt x="343" y="1074"/>
                  </a:lnTo>
                  <a:cubicBezTo>
                    <a:pt x="594" y="777"/>
                    <a:pt x="845" y="503"/>
                    <a:pt x="1165" y="321"/>
                  </a:cubicBezTo>
                  <a:cubicBezTo>
                    <a:pt x="1318" y="239"/>
                    <a:pt x="1506" y="187"/>
                    <a:pt x="1691" y="187"/>
                  </a:cubicBezTo>
                  <a:cubicBezTo>
                    <a:pt x="1866" y="187"/>
                    <a:pt x="2036" y="233"/>
                    <a:pt x="2169" y="344"/>
                  </a:cubicBezTo>
                  <a:cubicBezTo>
                    <a:pt x="2489" y="572"/>
                    <a:pt x="2557" y="1028"/>
                    <a:pt x="2580" y="1462"/>
                  </a:cubicBezTo>
                  <a:cubicBezTo>
                    <a:pt x="2603" y="1827"/>
                    <a:pt x="2603" y="2261"/>
                    <a:pt x="2443" y="2649"/>
                  </a:cubicBezTo>
                  <a:cubicBezTo>
                    <a:pt x="2238" y="3060"/>
                    <a:pt x="1827" y="3357"/>
                    <a:pt x="1370" y="3425"/>
                  </a:cubicBezTo>
                  <a:cubicBezTo>
                    <a:pt x="1326" y="3429"/>
                    <a:pt x="1282" y="3431"/>
                    <a:pt x="1238" y="3431"/>
                  </a:cubicBezTo>
                  <a:cubicBezTo>
                    <a:pt x="808" y="3431"/>
                    <a:pt x="407" y="3231"/>
                    <a:pt x="138" y="2900"/>
                  </a:cubicBezTo>
                  <a:lnTo>
                    <a:pt x="1" y="3014"/>
                  </a:lnTo>
                  <a:cubicBezTo>
                    <a:pt x="275" y="3379"/>
                    <a:pt x="754" y="3608"/>
                    <a:pt x="1233" y="3608"/>
                  </a:cubicBezTo>
                  <a:lnTo>
                    <a:pt x="1393" y="3608"/>
                  </a:lnTo>
                  <a:cubicBezTo>
                    <a:pt x="1918" y="3539"/>
                    <a:pt x="2397" y="3197"/>
                    <a:pt x="2603" y="2717"/>
                  </a:cubicBezTo>
                  <a:cubicBezTo>
                    <a:pt x="2785" y="2307"/>
                    <a:pt x="2785" y="1850"/>
                    <a:pt x="2763" y="1439"/>
                  </a:cubicBezTo>
                  <a:cubicBezTo>
                    <a:pt x="2740" y="983"/>
                    <a:pt x="2671" y="458"/>
                    <a:pt x="2306" y="184"/>
                  </a:cubicBezTo>
                  <a:cubicBezTo>
                    <a:pt x="2138" y="64"/>
                    <a:pt x="1927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8;p33">
              <a:extLst>
                <a:ext uri="{FF2B5EF4-FFF2-40B4-BE49-F238E27FC236}">
                  <a16:creationId xmlns:a16="http://schemas.microsoft.com/office/drawing/2014/main" id="{5E186F27-496C-2FE6-A92D-0259DB6CEDC9}"/>
                </a:ext>
              </a:extLst>
            </p:cNvPr>
            <p:cNvSpPr/>
            <p:nvPr/>
          </p:nvSpPr>
          <p:spPr>
            <a:xfrm>
              <a:off x="3409194" y="3922421"/>
              <a:ext cx="94279" cy="121130"/>
            </a:xfrm>
            <a:custGeom>
              <a:avLst/>
              <a:gdLst/>
              <a:ahLst/>
              <a:cxnLst/>
              <a:rect l="l" t="t" r="r" b="b"/>
              <a:pathLst>
                <a:path w="2808" h="3608" extrusionOk="0">
                  <a:moveTo>
                    <a:pt x="1096" y="1"/>
                  </a:moveTo>
                  <a:cubicBezTo>
                    <a:pt x="876" y="1"/>
                    <a:pt x="670" y="64"/>
                    <a:pt x="502" y="184"/>
                  </a:cubicBezTo>
                  <a:cubicBezTo>
                    <a:pt x="114" y="458"/>
                    <a:pt x="46" y="983"/>
                    <a:pt x="23" y="1439"/>
                  </a:cubicBezTo>
                  <a:cubicBezTo>
                    <a:pt x="0" y="1850"/>
                    <a:pt x="0" y="2307"/>
                    <a:pt x="183" y="2717"/>
                  </a:cubicBezTo>
                  <a:cubicBezTo>
                    <a:pt x="411" y="3197"/>
                    <a:pt x="890" y="3539"/>
                    <a:pt x="1415" y="3608"/>
                  </a:cubicBezTo>
                  <a:lnTo>
                    <a:pt x="1575" y="3608"/>
                  </a:lnTo>
                  <a:cubicBezTo>
                    <a:pt x="2054" y="3608"/>
                    <a:pt x="2511" y="3379"/>
                    <a:pt x="2808" y="3014"/>
                  </a:cubicBezTo>
                  <a:lnTo>
                    <a:pt x="2648" y="2900"/>
                  </a:lnTo>
                  <a:cubicBezTo>
                    <a:pt x="2399" y="3231"/>
                    <a:pt x="1982" y="3431"/>
                    <a:pt x="1565" y="3431"/>
                  </a:cubicBezTo>
                  <a:cubicBezTo>
                    <a:pt x="1523" y="3431"/>
                    <a:pt x="1480" y="3429"/>
                    <a:pt x="1438" y="3425"/>
                  </a:cubicBezTo>
                  <a:cubicBezTo>
                    <a:pt x="982" y="3357"/>
                    <a:pt x="548" y="3060"/>
                    <a:pt x="365" y="2649"/>
                  </a:cubicBezTo>
                  <a:cubicBezTo>
                    <a:pt x="183" y="2261"/>
                    <a:pt x="206" y="1827"/>
                    <a:pt x="206" y="1462"/>
                  </a:cubicBezTo>
                  <a:cubicBezTo>
                    <a:pt x="228" y="1028"/>
                    <a:pt x="297" y="572"/>
                    <a:pt x="616" y="344"/>
                  </a:cubicBezTo>
                  <a:cubicBezTo>
                    <a:pt x="760" y="233"/>
                    <a:pt x="931" y="187"/>
                    <a:pt x="1103" y="187"/>
                  </a:cubicBezTo>
                  <a:cubicBezTo>
                    <a:pt x="1285" y="187"/>
                    <a:pt x="1468" y="239"/>
                    <a:pt x="1621" y="321"/>
                  </a:cubicBezTo>
                  <a:cubicBezTo>
                    <a:pt x="1963" y="503"/>
                    <a:pt x="2214" y="777"/>
                    <a:pt x="2465" y="1074"/>
                  </a:cubicBezTo>
                  <a:lnTo>
                    <a:pt x="2602" y="937"/>
                  </a:lnTo>
                  <a:cubicBezTo>
                    <a:pt x="2351" y="663"/>
                    <a:pt x="2077" y="344"/>
                    <a:pt x="1712" y="161"/>
                  </a:cubicBezTo>
                  <a:cubicBezTo>
                    <a:pt x="1506" y="53"/>
                    <a:pt x="129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462;p33">
            <a:extLst>
              <a:ext uri="{FF2B5EF4-FFF2-40B4-BE49-F238E27FC236}">
                <a16:creationId xmlns:a16="http://schemas.microsoft.com/office/drawing/2014/main" id="{F4C61CC1-19AD-4960-AA34-6A5F2A1244D8}"/>
              </a:ext>
            </a:extLst>
          </p:cNvPr>
          <p:cNvGrpSpPr/>
          <p:nvPr/>
        </p:nvGrpSpPr>
        <p:grpSpPr>
          <a:xfrm>
            <a:off x="1730933" y="4202081"/>
            <a:ext cx="302400" cy="302400"/>
            <a:chOff x="3395395" y="3772249"/>
            <a:chExt cx="416934" cy="416903"/>
          </a:xfrm>
        </p:grpSpPr>
        <p:sp>
          <p:nvSpPr>
            <p:cNvPr id="140" name="Google Shape;463;p33">
              <a:extLst>
                <a:ext uri="{FF2B5EF4-FFF2-40B4-BE49-F238E27FC236}">
                  <a16:creationId xmlns:a16="http://schemas.microsoft.com/office/drawing/2014/main" id="{4CDBC9B0-8D39-87BB-24FA-C5995430A0D3}"/>
                </a:ext>
              </a:extLst>
            </p:cNvPr>
            <p:cNvSpPr/>
            <p:nvPr/>
          </p:nvSpPr>
          <p:spPr>
            <a:xfrm>
              <a:off x="3395395" y="3772249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0" y="2785"/>
                    <a:pt x="0" y="6209"/>
                  </a:cubicBezTo>
                  <a:cubicBezTo>
                    <a:pt x="0" y="9633"/>
                    <a:pt x="2785" y="12417"/>
                    <a:pt x="6209" y="12417"/>
                  </a:cubicBezTo>
                  <a:cubicBezTo>
                    <a:pt x="9633" y="12417"/>
                    <a:pt x="12417" y="9633"/>
                    <a:pt x="12417" y="6209"/>
                  </a:cubicBezTo>
                  <a:cubicBezTo>
                    <a:pt x="12417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4;p33">
              <a:extLst>
                <a:ext uri="{FF2B5EF4-FFF2-40B4-BE49-F238E27FC236}">
                  <a16:creationId xmlns:a16="http://schemas.microsoft.com/office/drawing/2014/main" id="{C5E2310E-924C-C3A8-EC09-4BA8B473A5FD}"/>
                </a:ext>
              </a:extLst>
            </p:cNvPr>
            <p:cNvSpPr/>
            <p:nvPr/>
          </p:nvSpPr>
          <p:spPr>
            <a:xfrm>
              <a:off x="3465128" y="3891031"/>
              <a:ext cx="276692" cy="179244"/>
            </a:xfrm>
            <a:custGeom>
              <a:avLst/>
              <a:gdLst/>
              <a:ahLst/>
              <a:cxnLst/>
              <a:rect l="l" t="t" r="r" b="b"/>
              <a:pathLst>
                <a:path w="8241" h="5339" extrusionOk="0">
                  <a:moveTo>
                    <a:pt x="4186" y="0"/>
                  </a:moveTo>
                  <a:cubicBezTo>
                    <a:pt x="3504" y="0"/>
                    <a:pt x="3050" y="272"/>
                    <a:pt x="2420" y="503"/>
                  </a:cubicBezTo>
                  <a:cubicBezTo>
                    <a:pt x="1712" y="754"/>
                    <a:pt x="1073" y="1119"/>
                    <a:pt x="411" y="1507"/>
                  </a:cubicBezTo>
                  <a:cubicBezTo>
                    <a:pt x="115" y="1689"/>
                    <a:pt x="0" y="2169"/>
                    <a:pt x="46" y="2694"/>
                  </a:cubicBezTo>
                  <a:cubicBezTo>
                    <a:pt x="92" y="3127"/>
                    <a:pt x="115" y="3447"/>
                    <a:pt x="503" y="3858"/>
                  </a:cubicBezTo>
                  <a:cubicBezTo>
                    <a:pt x="1507" y="4748"/>
                    <a:pt x="2329" y="5159"/>
                    <a:pt x="3584" y="5296"/>
                  </a:cubicBezTo>
                  <a:cubicBezTo>
                    <a:pt x="3755" y="5314"/>
                    <a:pt x="4008" y="5339"/>
                    <a:pt x="4322" y="5339"/>
                  </a:cubicBezTo>
                  <a:cubicBezTo>
                    <a:pt x="4806" y="5339"/>
                    <a:pt x="5435" y="5280"/>
                    <a:pt x="6140" y="5045"/>
                  </a:cubicBezTo>
                  <a:cubicBezTo>
                    <a:pt x="6711" y="4839"/>
                    <a:pt x="7282" y="4565"/>
                    <a:pt x="7693" y="4246"/>
                  </a:cubicBezTo>
                  <a:cubicBezTo>
                    <a:pt x="7738" y="4223"/>
                    <a:pt x="7875" y="4109"/>
                    <a:pt x="7921" y="4086"/>
                  </a:cubicBezTo>
                  <a:cubicBezTo>
                    <a:pt x="8103" y="3835"/>
                    <a:pt x="8218" y="3493"/>
                    <a:pt x="8240" y="2876"/>
                  </a:cubicBezTo>
                  <a:cubicBezTo>
                    <a:pt x="8240" y="2169"/>
                    <a:pt x="8035" y="1712"/>
                    <a:pt x="7852" y="1530"/>
                  </a:cubicBezTo>
                  <a:cubicBezTo>
                    <a:pt x="7145" y="936"/>
                    <a:pt x="6255" y="525"/>
                    <a:pt x="5387" y="229"/>
                  </a:cubicBezTo>
                  <a:cubicBezTo>
                    <a:pt x="4902" y="64"/>
                    <a:pt x="4517" y="0"/>
                    <a:pt x="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5;p33">
              <a:extLst>
                <a:ext uri="{FF2B5EF4-FFF2-40B4-BE49-F238E27FC236}">
                  <a16:creationId xmlns:a16="http://schemas.microsoft.com/office/drawing/2014/main" id="{61D94595-83DC-5BE8-058A-386C04308B52}"/>
                </a:ext>
              </a:extLst>
            </p:cNvPr>
            <p:cNvSpPr/>
            <p:nvPr/>
          </p:nvSpPr>
          <p:spPr>
            <a:xfrm>
              <a:off x="3478927" y="3920911"/>
              <a:ext cx="249865" cy="53682"/>
            </a:xfrm>
            <a:custGeom>
              <a:avLst/>
              <a:gdLst/>
              <a:ahLst/>
              <a:cxnLst/>
              <a:rect l="l" t="t" r="r" b="b"/>
              <a:pathLst>
                <a:path w="7442" h="1599" extrusionOk="0">
                  <a:moveTo>
                    <a:pt x="3744" y="1"/>
                  </a:moveTo>
                  <a:cubicBezTo>
                    <a:pt x="3401" y="23"/>
                    <a:pt x="3059" y="92"/>
                    <a:pt x="2739" y="229"/>
                  </a:cubicBezTo>
                  <a:cubicBezTo>
                    <a:pt x="2580" y="274"/>
                    <a:pt x="2420" y="343"/>
                    <a:pt x="2260" y="411"/>
                  </a:cubicBezTo>
                  <a:cubicBezTo>
                    <a:pt x="2123" y="480"/>
                    <a:pt x="1963" y="526"/>
                    <a:pt x="1803" y="594"/>
                  </a:cubicBezTo>
                  <a:cubicBezTo>
                    <a:pt x="1484" y="731"/>
                    <a:pt x="1187" y="891"/>
                    <a:pt x="890" y="1051"/>
                  </a:cubicBezTo>
                  <a:cubicBezTo>
                    <a:pt x="594" y="1210"/>
                    <a:pt x="297" y="1370"/>
                    <a:pt x="0" y="1553"/>
                  </a:cubicBezTo>
                  <a:cubicBezTo>
                    <a:pt x="297" y="1393"/>
                    <a:pt x="594" y="1233"/>
                    <a:pt x="913" y="1096"/>
                  </a:cubicBezTo>
                  <a:cubicBezTo>
                    <a:pt x="1210" y="936"/>
                    <a:pt x="1507" y="799"/>
                    <a:pt x="1826" y="685"/>
                  </a:cubicBezTo>
                  <a:cubicBezTo>
                    <a:pt x="1986" y="617"/>
                    <a:pt x="2146" y="571"/>
                    <a:pt x="2306" y="503"/>
                  </a:cubicBezTo>
                  <a:cubicBezTo>
                    <a:pt x="2465" y="434"/>
                    <a:pt x="2625" y="366"/>
                    <a:pt x="2785" y="320"/>
                  </a:cubicBezTo>
                  <a:cubicBezTo>
                    <a:pt x="3082" y="206"/>
                    <a:pt x="3424" y="115"/>
                    <a:pt x="3744" y="115"/>
                  </a:cubicBezTo>
                  <a:cubicBezTo>
                    <a:pt x="4086" y="115"/>
                    <a:pt x="4406" y="183"/>
                    <a:pt x="4725" y="274"/>
                  </a:cubicBezTo>
                  <a:cubicBezTo>
                    <a:pt x="5045" y="366"/>
                    <a:pt x="5364" y="480"/>
                    <a:pt x="5684" y="594"/>
                  </a:cubicBezTo>
                  <a:cubicBezTo>
                    <a:pt x="6003" y="731"/>
                    <a:pt x="6300" y="868"/>
                    <a:pt x="6597" y="1028"/>
                  </a:cubicBezTo>
                  <a:cubicBezTo>
                    <a:pt x="6734" y="1119"/>
                    <a:pt x="6894" y="1210"/>
                    <a:pt x="7030" y="1302"/>
                  </a:cubicBezTo>
                  <a:cubicBezTo>
                    <a:pt x="7167" y="1393"/>
                    <a:pt x="7304" y="1484"/>
                    <a:pt x="7441" y="1598"/>
                  </a:cubicBezTo>
                  <a:cubicBezTo>
                    <a:pt x="7190" y="1370"/>
                    <a:pt x="6916" y="1165"/>
                    <a:pt x="6620" y="982"/>
                  </a:cubicBezTo>
                  <a:cubicBezTo>
                    <a:pt x="6323" y="822"/>
                    <a:pt x="6026" y="662"/>
                    <a:pt x="5707" y="526"/>
                  </a:cubicBezTo>
                  <a:cubicBezTo>
                    <a:pt x="5570" y="457"/>
                    <a:pt x="5410" y="389"/>
                    <a:pt x="5250" y="343"/>
                  </a:cubicBezTo>
                  <a:cubicBezTo>
                    <a:pt x="5159" y="297"/>
                    <a:pt x="5090" y="274"/>
                    <a:pt x="4999" y="252"/>
                  </a:cubicBezTo>
                  <a:lnTo>
                    <a:pt x="4748" y="160"/>
                  </a:lnTo>
                  <a:cubicBezTo>
                    <a:pt x="4428" y="69"/>
                    <a:pt x="4086" y="1"/>
                    <a:pt x="3744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6;p33">
              <a:extLst>
                <a:ext uri="{FF2B5EF4-FFF2-40B4-BE49-F238E27FC236}">
                  <a16:creationId xmlns:a16="http://schemas.microsoft.com/office/drawing/2014/main" id="{0DF9D3ED-B618-583E-4D81-BD5E91E7E2B0}"/>
                </a:ext>
              </a:extLst>
            </p:cNvPr>
            <p:cNvSpPr/>
            <p:nvPr/>
          </p:nvSpPr>
          <p:spPr>
            <a:xfrm>
              <a:off x="3478927" y="3967644"/>
              <a:ext cx="249865" cy="24575"/>
            </a:xfrm>
            <a:custGeom>
              <a:avLst/>
              <a:gdLst/>
              <a:ahLst/>
              <a:cxnLst/>
              <a:rect l="l" t="t" r="r" b="b"/>
              <a:pathLst>
                <a:path w="7442" h="732" extrusionOk="0">
                  <a:moveTo>
                    <a:pt x="3721" y="1"/>
                  </a:moveTo>
                  <a:cubicBezTo>
                    <a:pt x="3401" y="1"/>
                    <a:pt x="3082" y="47"/>
                    <a:pt x="2785" y="92"/>
                  </a:cubicBezTo>
                  <a:cubicBezTo>
                    <a:pt x="2625" y="115"/>
                    <a:pt x="2465" y="161"/>
                    <a:pt x="2306" y="183"/>
                  </a:cubicBezTo>
                  <a:lnTo>
                    <a:pt x="1849" y="275"/>
                  </a:lnTo>
                  <a:cubicBezTo>
                    <a:pt x="1530" y="320"/>
                    <a:pt x="1233" y="389"/>
                    <a:pt x="913" y="457"/>
                  </a:cubicBezTo>
                  <a:cubicBezTo>
                    <a:pt x="617" y="549"/>
                    <a:pt x="320" y="617"/>
                    <a:pt x="0" y="708"/>
                  </a:cubicBezTo>
                  <a:cubicBezTo>
                    <a:pt x="320" y="640"/>
                    <a:pt x="617" y="572"/>
                    <a:pt x="936" y="526"/>
                  </a:cubicBezTo>
                  <a:cubicBezTo>
                    <a:pt x="1233" y="457"/>
                    <a:pt x="1552" y="389"/>
                    <a:pt x="1872" y="343"/>
                  </a:cubicBezTo>
                  <a:cubicBezTo>
                    <a:pt x="2169" y="298"/>
                    <a:pt x="2488" y="252"/>
                    <a:pt x="2785" y="206"/>
                  </a:cubicBezTo>
                  <a:cubicBezTo>
                    <a:pt x="3105" y="138"/>
                    <a:pt x="3424" y="115"/>
                    <a:pt x="3721" y="115"/>
                  </a:cubicBezTo>
                  <a:cubicBezTo>
                    <a:pt x="4360" y="115"/>
                    <a:pt x="4976" y="206"/>
                    <a:pt x="5592" y="298"/>
                  </a:cubicBezTo>
                  <a:cubicBezTo>
                    <a:pt x="5912" y="366"/>
                    <a:pt x="6209" y="412"/>
                    <a:pt x="6528" y="480"/>
                  </a:cubicBezTo>
                  <a:cubicBezTo>
                    <a:pt x="6825" y="549"/>
                    <a:pt x="7145" y="640"/>
                    <a:pt x="7441" y="731"/>
                  </a:cubicBezTo>
                  <a:cubicBezTo>
                    <a:pt x="7145" y="617"/>
                    <a:pt x="6848" y="526"/>
                    <a:pt x="6528" y="435"/>
                  </a:cubicBezTo>
                  <a:cubicBezTo>
                    <a:pt x="6232" y="343"/>
                    <a:pt x="5935" y="275"/>
                    <a:pt x="5615" y="229"/>
                  </a:cubicBezTo>
                  <a:cubicBezTo>
                    <a:pt x="5296" y="161"/>
                    <a:pt x="4999" y="115"/>
                    <a:pt x="4679" y="69"/>
                  </a:cubicBezTo>
                  <a:cubicBezTo>
                    <a:pt x="4360" y="24"/>
                    <a:pt x="4040" y="1"/>
                    <a:pt x="3721" y="1"/>
                  </a:cubicBezTo>
                  <a:close/>
                </a:path>
              </a:pathLst>
            </a:custGeom>
            <a:solidFill>
              <a:srgbClr val="E8E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7;p33">
              <a:extLst>
                <a:ext uri="{FF2B5EF4-FFF2-40B4-BE49-F238E27FC236}">
                  <a16:creationId xmlns:a16="http://schemas.microsoft.com/office/drawing/2014/main" id="{AF6A1ACD-60C8-4393-2185-205C6AE19D3A}"/>
                </a:ext>
              </a:extLst>
            </p:cNvPr>
            <p:cNvSpPr/>
            <p:nvPr/>
          </p:nvSpPr>
          <p:spPr>
            <a:xfrm>
              <a:off x="3704979" y="3922421"/>
              <a:ext cx="93540" cy="121130"/>
            </a:xfrm>
            <a:custGeom>
              <a:avLst/>
              <a:gdLst/>
              <a:ahLst/>
              <a:cxnLst/>
              <a:rect l="l" t="t" r="r" b="b"/>
              <a:pathLst>
                <a:path w="2786" h="3608" extrusionOk="0">
                  <a:moveTo>
                    <a:pt x="1704" y="1"/>
                  </a:moveTo>
                  <a:cubicBezTo>
                    <a:pt x="1502" y="1"/>
                    <a:pt x="1292" y="53"/>
                    <a:pt x="1096" y="161"/>
                  </a:cubicBezTo>
                  <a:cubicBezTo>
                    <a:pt x="731" y="344"/>
                    <a:pt x="434" y="663"/>
                    <a:pt x="183" y="937"/>
                  </a:cubicBezTo>
                  <a:lnTo>
                    <a:pt x="343" y="1074"/>
                  </a:lnTo>
                  <a:cubicBezTo>
                    <a:pt x="594" y="777"/>
                    <a:pt x="845" y="503"/>
                    <a:pt x="1165" y="321"/>
                  </a:cubicBezTo>
                  <a:cubicBezTo>
                    <a:pt x="1318" y="239"/>
                    <a:pt x="1506" y="187"/>
                    <a:pt x="1691" y="187"/>
                  </a:cubicBezTo>
                  <a:cubicBezTo>
                    <a:pt x="1866" y="187"/>
                    <a:pt x="2036" y="233"/>
                    <a:pt x="2169" y="344"/>
                  </a:cubicBezTo>
                  <a:cubicBezTo>
                    <a:pt x="2489" y="572"/>
                    <a:pt x="2557" y="1028"/>
                    <a:pt x="2580" y="1462"/>
                  </a:cubicBezTo>
                  <a:cubicBezTo>
                    <a:pt x="2603" y="1827"/>
                    <a:pt x="2603" y="2261"/>
                    <a:pt x="2443" y="2649"/>
                  </a:cubicBezTo>
                  <a:cubicBezTo>
                    <a:pt x="2238" y="3060"/>
                    <a:pt x="1827" y="3357"/>
                    <a:pt x="1370" y="3425"/>
                  </a:cubicBezTo>
                  <a:cubicBezTo>
                    <a:pt x="1326" y="3429"/>
                    <a:pt x="1282" y="3431"/>
                    <a:pt x="1238" y="3431"/>
                  </a:cubicBezTo>
                  <a:cubicBezTo>
                    <a:pt x="808" y="3431"/>
                    <a:pt x="407" y="3231"/>
                    <a:pt x="138" y="2900"/>
                  </a:cubicBezTo>
                  <a:lnTo>
                    <a:pt x="1" y="3014"/>
                  </a:lnTo>
                  <a:cubicBezTo>
                    <a:pt x="275" y="3379"/>
                    <a:pt x="754" y="3608"/>
                    <a:pt x="1233" y="3608"/>
                  </a:cubicBezTo>
                  <a:lnTo>
                    <a:pt x="1393" y="3608"/>
                  </a:lnTo>
                  <a:cubicBezTo>
                    <a:pt x="1918" y="3539"/>
                    <a:pt x="2397" y="3197"/>
                    <a:pt x="2603" y="2717"/>
                  </a:cubicBezTo>
                  <a:cubicBezTo>
                    <a:pt x="2785" y="2307"/>
                    <a:pt x="2785" y="1850"/>
                    <a:pt x="2763" y="1439"/>
                  </a:cubicBezTo>
                  <a:cubicBezTo>
                    <a:pt x="2740" y="983"/>
                    <a:pt x="2671" y="458"/>
                    <a:pt x="2306" y="184"/>
                  </a:cubicBezTo>
                  <a:cubicBezTo>
                    <a:pt x="2138" y="64"/>
                    <a:pt x="1927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8;p33">
              <a:extLst>
                <a:ext uri="{FF2B5EF4-FFF2-40B4-BE49-F238E27FC236}">
                  <a16:creationId xmlns:a16="http://schemas.microsoft.com/office/drawing/2014/main" id="{8C67DB9B-9361-77D2-1F6D-B98786B7E658}"/>
                </a:ext>
              </a:extLst>
            </p:cNvPr>
            <p:cNvSpPr/>
            <p:nvPr/>
          </p:nvSpPr>
          <p:spPr>
            <a:xfrm>
              <a:off x="3409194" y="3922421"/>
              <a:ext cx="94279" cy="121130"/>
            </a:xfrm>
            <a:custGeom>
              <a:avLst/>
              <a:gdLst/>
              <a:ahLst/>
              <a:cxnLst/>
              <a:rect l="l" t="t" r="r" b="b"/>
              <a:pathLst>
                <a:path w="2808" h="3608" extrusionOk="0">
                  <a:moveTo>
                    <a:pt x="1096" y="1"/>
                  </a:moveTo>
                  <a:cubicBezTo>
                    <a:pt x="876" y="1"/>
                    <a:pt x="670" y="64"/>
                    <a:pt x="502" y="184"/>
                  </a:cubicBezTo>
                  <a:cubicBezTo>
                    <a:pt x="114" y="458"/>
                    <a:pt x="46" y="983"/>
                    <a:pt x="23" y="1439"/>
                  </a:cubicBezTo>
                  <a:cubicBezTo>
                    <a:pt x="0" y="1850"/>
                    <a:pt x="0" y="2307"/>
                    <a:pt x="183" y="2717"/>
                  </a:cubicBezTo>
                  <a:cubicBezTo>
                    <a:pt x="411" y="3197"/>
                    <a:pt x="890" y="3539"/>
                    <a:pt x="1415" y="3608"/>
                  </a:cubicBezTo>
                  <a:lnTo>
                    <a:pt x="1575" y="3608"/>
                  </a:lnTo>
                  <a:cubicBezTo>
                    <a:pt x="2054" y="3608"/>
                    <a:pt x="2511" y="3379"/>
                    <a:pt x="2808" y="3014"/>
                  </a:cubicBezTo>
                  <a:lnTo>
                    <a:pt x="2648" y="2900"/>
                  </a:lnTo>
                  <a:cubicBezTo>
                    <a:pt x="2399" y="3231"/>
                    <a:pt x="1982" y="3431"/>
                    <a:pt x="1565" y="3431"/>
                  </a:cubicBezTo>
                  <a:cubicBezTo>
                    <a:pt x="1523" y="3431"/>
                    <a:pt x="1480" y="3429"/>
                    <a:pt x="1438" y="3425"/>
                  </a:cubicBezTo>
                  <a:cubicBezTo>
                    <a:pt x="982" y="3357"/>
                    <a:pt x="548" y="3060"/>
                    <a:pt x="365" y="2649"/>
                  </a:cubicBezTo>
                  <a:cubicBezTo>
                    <a:pt x="183" y="2261"/>
                    <a:pt x="206" y="1827"/>
                    <a:pt x="206" y="1462"/>
                  </a:cubicBezTo>
                  <a:cubicBezTo>
                    <a:pt x="228" y="1028"/>
                    <a:pt x="297" y="572"/>
                    <a:pt x="616" y="344"/>
                  </a:cubicBezTo>
                  <a:cubicBezTo>
                    <a:pt x="760" y="233"/>
                    <a:pt x="931" y="187"/>
                    <a:pt x="1103" y="187"/>
                  </a:cubicBezTo>
                  <a:cubicBezTo>
                    <a:pt x="1285" y="187"/>
                    <a:pt x="1468" y="239"/>
                    <a:pt x="1621" y="321"/>
                  </a:cubicBezTo>
                  <a:cubicBezTo>
                    <a:pt x="1963" y="503"/>
                    <a:pt x="2214" y="777"/>
                    <a:pt x="2465" y="1074"/>
                  </a:cubicBezTo>
                  <a:lnTo>
                    <a:pt x="2602" y="937"/>
                  </a:lnTo>
                  <a:cubicBezTo>
                    <a:pt x="2351" y="663"/>
                    <a:pt x="2077" y="344"/>
                    <a:pt x="1712" y="161"/>
                  </a:cubicBezTo>
                  <a:cubicBezTo>
                    <a:pt x="1506" y="53"/>
                    <a:pt x="129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646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>
            <a:extLst>
              <a:ext uri="{FF2B5EF4-FFF2-40B4-BE49-F238E27FC236}">
                <a16:creationId xmlns:a16="http://schemas.microsoft.com/office/drawing/2014/main" id="{A135ADE6-4223-41BB-936C-54EF087F2BFC}"/>
              </a:ext>
            </a:extLst>
          </p:cNvPr>
          <p:cNvSpPr txBox="1"/>
          <p:nvPr/>
        </p:nvSpPr>
        <p:spPr>
          <a:xfrm>
            <a:off x="4771629" y="1863548"/>
            <a:ext cx="406876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3000"/>
              </a:spcAft>
            </a:pPr>
            <a:r>
              <a:rPr lang="en-US" altLang="zh-TW" sz="20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         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有幾個值得注意的</a:t>
            </a:r>
            <a:r>
              <a:rPr lang="zh-TW" altLang="en-US" sz="20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地方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:</a:t>
            </a:r>
            <a:endParaRPr lang="zh-TW" altLang="en-US" sz="2000" b="0" dirty="0"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 rtl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應先切分測試、訓練集，</a:t>
            </a:r>
            <a:endParaRPr lang="en-US" altLang="zh-TW" sz="1800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57188" rtl="0">
              <a:spcBef>
                <a:spcPts val="0"/>
              </a:spcBef>
              <a:spcAft>
                <a:spcPts val="1800"/>
              </a:spcAft>
              <a:tabLst>
                <a:tab pos="357188" algn="l"/>
              </a:tabLs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再針對訓練集</a:t>
            </a:r>
            <a:r>
              <a:rPr lang="zh-TW" altLang="en-US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過採樣或是欠採樣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2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要透過交叉驗證去控制</a:t>
            </a:r>
            <a:r>
              <a:rPr lang="zh-TW" altLang="en-US" sz="1800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過擬合</a:t>
            </a:r>
            <a:endParaRPr lang="en-US" altLang="zh-TW" sz="1800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 rtl="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觀察少數樣本與多數樣本分布情形</a:t>
            </a:r>
            <a:endParaRPr lang="zh-TW" altLang="en-US" sz="1800" b="0" dirty="0"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pSp>
        <p:nvGrpSpPr>
          <p:cNvPr id="77" name="Google Shape;1112;p39">
            <a:extLst>
              <a:ext uri="{FF2B5EF4-FFF2-40B4-BE49-F238E27FC236}">
                <a16:creationId xmlns:a16="http://schemas.microsoft.com/office/drawing/2014/main" id="{8D0F058F-F95B-43E7-9C19-6C01A728D530}"/>
              </a:ext>
            </a:extLst>
          </p:cNvPr>
          <p:cNvGrpSpPr/>
          <p:nvPr/>
        </p:nvGrpSpPr>
        <p:grpSpPr>
          <a:xfrm>
            <a:off x="4811435" y="1596915"/>
            <a:ext cx="522087" cy="791542"/>
            <a:chOff x="2915901" y="2061239"/>
            <a:chExt cx="231650" cy="351207"/>
          </a:xfrm>
        </p:grpSpPr>
        <p:sp>
          <p:nvSpPr>
            <p:cNvPr id="78" name="Google Shape;1113;p39">
              <a:extLst>
                <a:ext uri="{FF2B5EF4-FFF2-40B4-BE49-F238E27FC236}">
                  <a16:creationId xmlns:a16="http://schemas.microsoft.com/office/drawing/2014/main" id="{8A879B25-1727-4A86-8226-935542594D55}"/>
                </a:ext>
              </a:extLst>
            </p:cNvPr>
            <p:cNvSpPr/>
            <p:nvPr/>
          </p:nvSpPr>
          <p:spPr>
            <a:xfrm>
              <a:off x="2915901" y="2061239"/>
              <a:ext cx="231650" cy="308711"/>
            </a:xfrm>
            <a:custGeom>
              <a:avLst/>
              <a:gdLst/>
              <a:ahLst/>
              <a:cxnLst/>
              <a:rect l="l" t="t" r="r" b="b"/>
              <a:pathLst>
                <a:path w="6917" h="9218" extrusionOk="0">
                  <a:moveTo>
                    <a:pt x="3218" y="1"/>
                  </a:moveTo>
                  <a:cubicBezTo>
                    <a:pt x="2274" y="1"/>
                    <a:pt x="1210" y="820"/>
                    <a:pt x="868" y="1471"/>
                  </a:cubicBezTo>
                  <a:cubicBezTo>
                    <a:pt x="411" y="2361"/>
                    <a:pt x="0" y="5123"/>
                    <a:pt x="69" y="7588"/>
                  </a:cubicBezTo>
                  <a:cubicBezTo>
                    <a:pt x="94" y="8915"/>
                    <a:pt x="960" y="9218"/>
                    <a:pt x="1820" y="9218"/>
                  </a:cubicBezTo>
                  <a:cubicBezTo>
                    <a:pt x="2543" y="9218"/>
                    <a:pt x="3261" y="9003"/>
                    <a:pt x="3470" y="9003"/>
                  </a:cubicBezTo>
                  <a:cubicBezTo>
                    <a:pt x="3678" y="9003"/>
                    <a:pt x="4397" y="9218"/>
                    <a:pt x="5120" y="9218"/>
                  </a:cubicBezTo>
                  <a:cubicBezTo>
                    <a:pt x="5979" y="9218"/>
                    <a:pt x="6846" y="8915"/>
                    <a:pt x="6871" y="7588"/>
                  </a:cubicBezTo>
                  <a:cubicBezTo>
                    <a:pt x="6916" y="5123"/>
                    <a:pt x="6528" y="2361"/>
                    <a:pt x="6072" y="1471"/>
                  </a:cubicBezTo>
                  <a:cubicBezTo>
                    <a:pt x="5710" y="784"/>
                    <a:pt x="5034" y="169"/>
                    <a:pt x="4485" y="169"/>
                  </a:cubicBezTo>
                  <a:cubicBezTo>
                    <a:pt x="4341" y="169"/>
                    <a:pt x="4205" y="212"/>
                    <a:pt x="4086" y="307"/>
                  </a:cubicBezTo>
                  <a:cubicBezTo>
                    <a:pt x="3830" y="91"/>
                    <a:pt x="3531" y="1"/>
                    <a:pt x="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14;p39">
              <a:extLst>
                <a:ext uri="{FF2B5EF4-FFF2-40B4-BE49-F238E27FC236}">
                  <a16:creationId xmlns:a16="http://schemas.microsoft.com/office/drawing/2014/main" id="{C275203D-2DDD-4B8F-8B9D-18C5B40EFB94}"/>
                </a:ext>
              </a:extLst>
            </p:cNvPr>
            <p:cNvSpPr/>
            <p:nvPr/>
          </p:nvSpPr>
          <p:spPr>
            <a:xfrm>
              <a:off x="3000729" y="2247307"/>
              <a:ext cx="61956" cy="113163"/>
            </a:xfrm>
            <a:custGeom>
              <a:avLst/>
              <a:gdLst/>
              <a:ahLst/>
              <a:cxnLst/>
              <a:rect l="l" t="t" r="r" b="b"/>
              <a:pathLst>
                <a:path w="1850" h="3379" extrusionOk="0">
                  <a:moveTo>
                    <a:pt x="92" y="1"/>
                  </a:moveTo>
                  <a:lnTo>
                    <a:pt x="1" y="2443"/>
                  </a:lnTo>
                  <a:cubicBezTo>
                    <a:pt x="1" y="2968"/>
                    <a:pt x="412" y="3379"/>
                    <a:pt x="937" y="3379"/>
                  </a:cubicBezTo>
                  <a:cubicBezTo>
                    <a:pt x="1439" y="3379"/>
                    <a:pt x="1850" y="2968"/>
                    <a:pt x="1850" y="2443"/>
                  </a:cubicBezTo>
                  <a:lnTo>
                    <a:pt x="1758" y="1"/>
                  </a:lnTo>
                  <a:close/>
                </a:path>
              </a:pathLst>
            </a:custGeom>
            <a:solidFill>
              <a:srgbClr val="FCE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15;p39">
              <a:extLst>
                <a:ext uri="{FF2B5EF4-FFF2-40B4-BE49-F238E27FC236}">
                  <a16:creationId xmlns:a16="http://schemas.microsoft.com/office/drawing/2014/main" id="{53A8A93A-7E95-4B95-9411-3EA27C8AD8EF}"/>
                </a:ext>
              </a:extLst>
            </p:cNvPr>
            <p:cNvSpPr/>
            <p:nvPr/>
          </p:nvSpPr>
          <p:spPr>
            <a:xfrm>
              <a:off x="2939577" y="2083744"/>
              <a:ext cx="184262" cy="205662"/>
            </a:xfrm>
            <a:custGeom>
              <a:avLst/>
              <a:gdLst/>
              <a:ahLst/>
              <a:cxnLst/>
              <a:rect l="l" t="t" r="r" b="b"/>
              <a:pathLst>
                <a:path w="5502" h="6141" extrusionOk="0">
                  <a:moveTo>
                    <a:pt x="2763" y="0"/>
                  </a:moveTo>
                  <a:cubicBezTo>
                    <a:pt x="1233" y="0"/>
                    <a:pt x="1" y="1370"/>
                    <a:pt x="1" y="3082"/>
                  </a:cubicBezTo>
                  <a:cubicBezTo>
                    <a:pt x="1" y="4771"/>
                    <a:pt x="1233" y="6140"/>
                    <a:pt x="2763" y="6140"/>
                  </a:cubicBezTo>
                  <a:cubicBezTo>
                    <a:pt x="4269" y="6140"/>
                    <a:pt x="5502" y="4771"/>
                    <a:pt x="5502" y="3082"/>
                  </a:cubicBezTo>
                  <a:cubicBezTo>
                    <a:pt x="5502" y="1370"/>
                    <a:pt x="4269" y="0"/>
                    <a:pt x="2763" y="0"/>
                  </a:cubicBezTo>
                  <a:close/>
                </a:path>
              </a:pathLst>
            </a:custGeom>
            <a:solidFill>
              <a:srgbClr val="FCE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16;p39">
              <a:extLst>
                <a:ext uri="{FF2B5EF4-FFF2-40B4-BE49-F238E27FC236}">
                  <a16:creationId xmlns:a16="http://schemas.microsoft.com/office/drawing/2014/main" id="{AB5839ED-3371-4D2C-A629-5F2F299FA7C0}"/>
                </a:ext>
              </a:extLst>
            </p:cNvPr>
            <p:cNvSpPr/>
            <p:nvPr/>
          </p:nvSpPr>
          <p:spPr>
            <a:xfrm>
              <a:off x="3108531" y="2169343"/>
              <a:ext cx="37475" cy="38246"/>
            </a:xfrm>
            <a:custGeom>
              <a:avLst/>
              <a:gdLst/>
              <a:ahLst/>
              <a:cxnLst/>
              <a:rect l="l" t="t" r="r" b="b"/>
              <a:pathLst>
                <a:path w="1119" h="1142" extrusionOk="0">
                  <a:moveTo>
                    <a:pt x="0" y="1"/>
                  </a:moveTo>
                  <a:lnTo>
                    <a:pt x="0" y="1142"/>
                  </a:lnTo>
                  <a:lnTo>
                    <a:pt x="548" y="1142"/>
                  </a:lnTo>
                  <a:cubicBezTo>
                    <a:pt x="868" y="1142"/>
                    <a:pt x="1119" y="891"/>
                    <a:pt x="1119" y="571"/>
                  </a:cubicBezTo>
                  <a:cubicBezTo>
                    <a:pt x="1119" y="252"/>
                    <a:pt x="868" y="1"/>
                    <a:pt x="548" y="1"/>
                  </a:cubicBezTo>
                  <a:close/>
                </a:path>
              </a:pathLst>
            </a:custGeom>
            <a:solidFill>
              <a:srgbClr val="FCE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17;p39">
              <a:extLst>
                <a:ext uri="{FF2B5EF4-FFF2-40B4-BE49-F238E27FC236}">
                  <a16:creationId xmlns:a16="http://schemas.microsoft.com/office/drawing/2014/main" id="{DB4FAEF7-005C-4C24-BED6-FEECFC00E689}"/>
                </a:ext>
              </a:extLst>
            </p:cNvPr>
            <p:cNvSpPr/>
            <p:nvPr/>
          </p:nvSpPr>
          <p:spPr>
            <a:xfrm>
              <a:off x="2917408" y="2169343"/>
              <a:ext cx="38279" cy="38246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72" y="1"/>
                  </a:moveTo>
                  <a:cubicBezTo>
                    <a:pt x="252" y="1"/>
                    <a:pt x="1" y="252"/>
                    <a:pt x="1" y="571"/>
                  </a:cubicBezTo>
                  <a:cubicBezTo>
                    <a:pt x="1" y="891"/>
                    <a:pt x="252" y="1142"/>
                    <a:pt x="572" y="1142"/>
                  </a:cubicBezTo>
                  <a:lnTo>
                    <a:pt x="1142" y="1142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FCE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18;p39">
              <a:extLst>
                <a:ext uri="{FF2B5EF4-FFF2-40B4-BE49-F238E27FC236}">
                  <a16:creationId xmlns:a16="http://schemas.microsoft.com/office/drawing/2014/main" id="{19F200B9-A2B5-4CE5-B17A-A7B9388B3DB7}"/>
                </a:ext>
              </a:extLst>
            </p:cNvPr>
            <p:cNvSpPr/>
            <p:nvPr/>
          </p:nvSpPr>
          <p:spPr>
            <a:xfrm>
              <a:off x="2939577" y="2076845"/>
              <a:ext cx="132285" cy="86404"/>
            </a:xfrm>
            <a:custGeom>
              <a:avLst/>
              <a:gdLst/>
              <a:ahLst/>
              <a:cxnLst/>
              <a:rect l="l" t="t" r="r" b="b"/>
              <a:pathLst>
                <a:path w="3950" h="2580" extrusionOk="0">
                  <a:moveTo>
                    <a:pt x="2124" y="1"/>
                  </a:moveTo>
                  <a:lnTo>
                    <a:pt x="1302" y="617"/>
                  </a:lnTo>
                  <a:lnTo>
                    <a:pt x="640" y="1233"/>
                  </a:lnTo>
                  <a:lnTo>
                    <a:pt x="1" y="1895"/>
                  </a:lnTo>
                  <a:lnTo>
                    <a:pt x="69" y="2580"/>
                  </a:lnTo>
                  <a:cubicBezTo>
                    <a:pt x="69" y="2580"/>
                    <a:pt x="3630" y="2032"/>
                    <a:pt x="3950" y="206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19;p39">
              <a:extLst>
                <a:ext uri="{FF2B5EF4-FFF2-40B4-BE49-F238E27FC236}">
                  <a16:creationId xmlns:a16="http://schemas.microsoft.com/office/drawing/2014/main" id="{BC869968-C144-4617-831E-D22A735356CA}"/>
                </a:ext>
              </a:extLst>
            </p:cNvPr>
            <p:cNvSpPr/>
            <p:nvPr/>
          </p:nvSpPr>
          <p:spPr>
            <a:xfrm>
              <a:off x="3032075" y="2082203"/>
              <a:ext cx="91763" cy="80309"/>
            </a:xfrm>
            <a:custGeom>
              <a:avLst/>
              <a:gdLst/>
              <a:ahLst/>
              <a:cxnLst/>
              <a:rect l="l" t="t" r="r" b="b"/>
              <a:pathLst>
                <a:path w="2740" h="2398" extrusionOk="0">
                  <a:moveTo>
                    <a:pt x="822" y="0"/>
                  </a:moveTo>
                  <a:lnTo>
                    <a:pt x="1" y="46"/>
                  </a:lnTo>
                  <a:cubicBezTo>
                    <a:pt x="229" y="1872"/>
                    <a:pt x="2671" y="2397"/>
                    <a:pt x="2671" y="2397"/>
                  </a:cubicBezTo>
                  <a:lnTo>
                    <a:pt x="2740" y="1735"/>
                  </a:lnTo>
                  <a:lnTo>
                    <a:pt x="2306" y="1073"/>
                  </a:lnTo>
                  <a:lnTo>
                    <a:pt x="1827" y="45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20;p39">
              <a:extLst>
                <a:ext uri="{FF2B5EF4-FFF2-40B4-BE49-F238E27FC236}">
                  <a16:creationId xmlns:a16="http://schemas.microsoft.com/office/drawing/2014/main" id="{90C73B32-C833-432E-86FA-E3CE02CCDEAB}"/>
                </a:ext>
              </a:extLst>
            </p:cNvPr>
            <p:cNvSpPr/>
            <p:nvPr/>
          </p:nvSpPr>
          <p:spPr>
            <a:xfrm>
              <a:off x="2926584" y="2316865"/>
              <a:ext cx="210250" cy="95580"/>
            </a:xfrm>
            <a:custGeom>
              <a:avLst/>
              <a:gdLst/>
              <a:ahLst/>
              <a:cxnLst/>
              <a:rect l="l" t="t" r="r" b="b"/>
              <a:pathLst>
                <a:path w="6278" h="2854" extrusionOk="0">
                  <a:moveTo>
                    <a:pt x="4041" y="1"/>
                  </a:moveTo>
                  <a:cubicBezTo>
                    <a:pt x="3688" y="132"/>
                    <a:pt x="3368" y="175"/>
                    <a:pt x="3099" y="175"/>
                  </a:cubicBezTo>
                  <a:cubicBezTo>
                    <a:pt x="2617" y="175"/>
                    <a:pt x="2296" y="38"/>
                    <a:pt x="2238" y="24"/>
                  </a:cubicBezTo>
                  <a:lnTo>
                    <a:pt x="2238" y="229"/>
                  </a:lnTo>
                  <a:cubicBezTo>
                    <a:pt x="1530" y="526"/>
                    <a:pt x="617" y="1074"/>
                    <a:pt x="1" y="1987"/>
                  </a:cubicBezTo>
                  <a:cubicBezTo>
                    <a:pt x="937" y="2534"/>
                    <a:pt x="2009" y="2854"/>
                    <a:pt x="3151" y="2854"/>
                  </a:cubicBezTo>
                  <a:cubicBezTo>
                    <a:pt x="4292" y="2854"/>
                    <a:pt x="5365" y="2534"/>
                    <a:pt x="6278" y="1987"/>
                  </a:cubicBezTo>
                  <a:cubicBezTo>
                    <a:pt x="5661" y="1074"/>
                    <a:pt x="4748" y="503"/>
                    <a:pt x="4064" y="206"/>
                  </a:cubicBezTo>
                  <a:lnTo>
                    <a:pt x="4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21;p39">
              <a:extLst>
                <a:ext uri="{FF2B5EF4-FFF2-40B4-BE49-F238E27FC236}">
                  <a16:creationId xmlns:a16="http://schemas.microsoft.com/office/drawing/2014/main" id="{FEEB2B49-B6CF-4981-8AE2-3B03CC2BC532}"/>
                </a:ext>
              </a:extLst>
            </p:cNvPr>
            <p:cNvSpPr/>
            <p:nvPr/>
          </p:nvSpPr>
          <p:spPr>
            <a:xfrm rot="582415" flipH="1">
              <a:off x="3016630" y="2175801"/>
              <a:ext cx="30183" cy="36481"/>
            </a:xfrm>
            <a:custGeom>
              <a:avLst/>
              <a:gdLst/>
              <a:ahLst/>
              <a:cxnLst/>
              <a:rect l="l" t="t" r="r" b="b"/>
              <a:pathLst>
                <a:path w="836" h="1143" extrusionOk="0">
                  <a:moveTo>
                    <a:pt x="544" y="1"/>
                  </a:moveTo>
                  <a:cubicBezTo>
                    <a:pt x="517" y="1"/>
                    <a:pt x="483" y="12"/>
                    <a:pt x="440" y="36"/>
                  </a:cubicBezTo>
                  <a:cubicBezTo>
                    <a:pt x="440" y="36"/>
                    <a:pt x="0" y="690"/>
                    <a:pt x="32" y="1001"/>
                  </a:cubicBezTo>
                  <a:cubicBezTo>
                    <a:pt x="44" y="1107"/>
                    <a:pt x="99" y="1142"/>
                    <a:pt x="167" y="1142"/>
                  </a:cubicBezTo>
                  <a:cubicBezTo>
                    <a:pt x="297" y="1142"/>
                    <a:pt x="473" y="1014"/>
                    <a:pt x="473" y="1014"/>
                  </a:cubicBezTo>
                  <a:cubicBezTo>
                    <a:pt x="473" y="1014"/>
                    <a:pt x="621" y="1126"/>
                    <a:pt x="715" y="1126"/>
                  </a:cubicBezTo>
                  <a:cubicBezTo>
                    <a:pt x="747" y="1126"/>
                    <a:pt x="772" y="1113"/>
                    <a:pt x="784" y="1078"/>
                  </a:cubicBezTo>
                  <a:cubicBezTo>
                    <a:pt x="835" y="949"/>
                    <a:pt x="538" y="657"/>
                    <a:pt x="538" y="657"/>
                  </a:cubicBezTo>
                  <a:cubicBezTo>
                    <a:pt x="538" y="657"/>
                    <a:pt x="75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22;p39">
              <a:extLst>
                <a:ext uri="{FF2B5EF4-FFF2-40B4-BE49-F238E27FC236}">
                  <a16:creationId xmlns:a16="http://schemas.microsoft.com/office/drawing/2014/main" id="{DDA379B1-AEC3-426A-B225-B2EED22FE982}"/>
                </a:ext>
              </a:extLst>
            </p:cNvPr>
            <p:cNvSpPr/>
            <p:nvPr/>
          </p:nvSpPr>
          <p:spPr>
            <a:xfrm flipH="1">
              <a:off x="3013626" y="2223275"/>
              <a:ext cx="35900" cy="31460"/>
            </a:xfrm>
            <a:custGeom>
              <a:avLst/>
              <a:gdLst/>
              <a:ahLst/>
              <a:cxnLst/>
              <a:rect l="l" t="t" r="r" b="b"/>
              <a:pathLst>
                <a:path w="1042" h="913" extrusionOk="0">
                  <a:moveTo>
                    <a:pt x="449" y="1"/>
                  </a:moveTo>
                  <a:cubicBezTo>
                    <a:pt x="338" y="1"/>
                    <a:pt x="253" y="38"/>
                    <a:pt x="253" y="38"/>
                  </a:cubicBezTo>
                  <a:cubicBezTo>
                    <a:pt x="143" y="128"/>
                    <a:pt x="202" y="219"/>
                    <a:pt x="202" y="400"/>
                  </a:cubicBezTo>
                  <a:cubicBezTo>
                    <a:pt x="202" y="575"/>
                    <a:pt x="1" y="737"/>
                    <a:pt x="273" y="880"/>
                  </a:cubicBezTo>
                  <a:cubicBezTo>
                    <a:pt x="335" y="902"/>
                    <a:pt x="397" y="913"/>
                    <a:pt x="458" y="913"/>
                  </a:cubicBezTo>
                  <a:cubicBezTo>
                    <a:pt x="777" y="913"/>
                    <a:pt x="1042" y="619"/>
                    <a:pt x="862" y="271"/>
                  </a:cubicBezTo>
                  <a:cubicBezTo>
                    <a:pt x="747" y="51"/>
                    <a:pt x="579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23;p39">
              <a:extLst>
                <a:ext uri="{FF2B5EF4-FFF2-40B4-BE49-F238E27FC236}">
                  <a16:creationId xmlns:a16="http://schemas.microsoft.com/office/drawing/2014/main" id="{79A32187-608E-4CEB-9B26-F3FBB6408401}"/>
                </a:ext>
              </a:extLst>
            </p:cNvPr>
            <p:cNvSpPr/>
            <p:nvPr/>
          </p:nvSpPr>
          <p:spPr>
            <a:xfrm flipH="1">
              <a:off x="3024203" y="2260041"/>
              <a:ext cx="14367" cy="4996"/>
            </a:xfrm>
            <a:custGeom>
              <a:avLst/>
              <a:gdLst/>
              <a:ahLst/>
              <a:cxnLst/>
              <a:rect l="l" t="t" r="r" b="b"/>
              <a:pathLst>
                <a:path w="417" h="145" extrusionOk="0">
                  <a:moveTo>
                    <a:pt x="356" y="0"/>
                  </a:moveTo>
                  <a:lnTo>
                    <a:pt x="356" y="0"/>
                  </a:lnTo>
                  <a:cubicBezTo>
                    <a:pt x="280" y="40"/>
                    <a:pt x="207" y="51"/>
                    <a:pt x="147" y="51"/>
                  </a:cubicBezTo>
                  <a:cubicBezTo>
                    <a:pt x="60" y="51"/>
                    <a:pt x="0" y="26"/>
                    <a:pt x="0" y="26"/>
                  </a:cubicBezTo>
                  <a:lnTo>
                    <a:pt x="0" y="26"/>
                  </a:lnTo>
                  <a:cubicBezTo>
                    <a:pt x="44" y="114"/>
                    <a:pt x="110" y="145"/>
                    <a:pt x="174" y="145"/>
                  </a:cubicBezTo>
                  <a:cubicBezTo>
                    <a:pt x="298" y="145"/>
                    <a:pt x="416" y="3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24;p39">
              <a:extLst>
                <a:ext uri="{FF2B5EF4-FFF2-40B4-BE49-F238E27FC236}">
                  <a16:creationId xmlns:a16="http://schemas.microsoft.com/office/drawing/2014/main" id="{22C8E26A-6393-4830-8796-F52BB1EA63E7}"/>
                </a:ext>
              </a:extLst>
            </p:cNvPr>
            <p:cNvSpPr/>
            <p:nvPr/>
          </p:nvSpPr>
          <p:spPr>
            <a:xfrm rot="-902002">
              <a:off x="2995516" y="2159853"/>
              <a:ext cx="19652" cy="17765"/>
            </a:xfrm>
            <a:custGeom>
              <a:avLst/>
              <a:gdLst/>
              <a:ahLst/>
              <a:cxnLst/>
              <a:rect l="l" t="t" r="r" b="b"/>
              <a:pathLst>
                <a:path w="2648" h="2393" extrusionOk="0">
                  <a:moveTo>
                    <a:pt x="1607" y="0"/>
                  </a:moveTo>
                  <a:cubicBezTo>
                    <a:pt x="1383" y="0"/>
                    <a:pt x="1171" y="70"/>
                    <a:pt x="1004" y="266"/>
                  </a:cubicBezTo>
                  <a:cubicBezTo>
                    <a:pt x="731" y="608"/>
                    <a:pt x="0" y="2069"/>
                    <a:pt x="685" y="2366"/>
                  </a:cubicBezTo>
                  <a:cubicBezTo>
                    <a:pt x="731" y="2384"/>
                    <a:pt x="776" y="2392"/>
                    <a:pt x="821" y="2392"/>
                  </a:cubicBezTo>
                  <a:cubicBezTo>
                    <a:pt x="1001" y="2392"/>
                    <a:pt x="1169" y="2261"/>
                    <a:pt x="1278" y="2114"/>
                  </a:cubicBezTo>
                  <a:cubicBezTo>
                    <a:pt x="1484" y="1886"/>
                    <a:pt x="1644" y="1612"/>
                    <a:pt x="1735" y="1338"/>
                  </a:cubicBezTo>
                  <a:cubicBezTo>
                    <a:pt x="1803" y="1087"/>
                    <a:pt x="1758" y="905"/>
                    <a:pt x="2032" y="745"/>
                  </a:cubicBezTo>
                  <a:cubicBezTo>
                    <a:pt x="2146" y="654"/>
                    <a:pt x="2305" y="654"/>
                    <a:pt x="2442" y="608"/>
                  </a:cubicBezTo>
                  <a:cubicBezTo>
                    <a:pt x="2488" y="585"/>
                    <a:pt x="2557" y="562"/>
                    <a:pt x="2602" y="517"/>
                  </a:cubicBezTo>
                  <a:cubicBezTo>
                    <a:pt x="2625" y="448"/>
                    <a:pt x="2648" y="380"/>
                    <a:pt x="2602" y="334"/>
                  </a:cubicBezTo>
                  <a:cubicBezTo>
                    <a:pt x="2579" y="288"/>
                    <a:pt x="2534" y="266"/>
                    <a:pt x="2488" y="243"/>
                  </a:cubicBezTo>
                  <a:cubicBezTo>
                    <a:pt x="2227" y="125"/>
                    <a:pt x="1906" y="0"/>
                    <a:pt x="1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25;p39">
              <a:extLst>
                <a:ext uri="{FF2B5EF4-FFF2-40B4-BE49-F238E27FC236}">
                  <a16:creationId xmlns:a16="http://schemas.microsoft.com/office/drawing/2014/main" id="{CCF7E8AC-4FC7-446D-8796-C4007B365113}"/>
                </a:ext>
              </a:extLst>
            </p:cNvPr>
            <p:cNvSpPr/>
            <p:nvPr/>
          </p:nvSpPr>
          <p:spPr>
            <a:xfrm rot="-902002">
              <a:off x="3049044" y="2159795"/>
              <a:ext cx="19652" cy="17825"/>
            </a:xfrm>
            <a:custGeom>
              <a:avLst/>
              <a:gdLst/>
              <a:ahLst/>
              <a:cxnLst/>
              <a:rect l="l" t="t" r="r" b="b"/>
              <a:pathLst>
                <a:path w="2648" h="2401" extrusionOk="0">
                  <a:moveTo>
                    <a:pt x="1605" y="1"/>
                  </a:moveTo>
                  <a:cubicBezTo>
                    <a:pt x="1386" y="1"/>
                    <a:pt x="1182" y="73"/>
                    <a:pt x="1027" y="276"/>
                  </a:cubicBezTo>
                  <a:cubicBezTo>
                    <a:pt x="753" y="618"/>
                    <a:pt x="0" y="2079"/>
                    <a:pt x="708" y="2376"/>
                  </a:cubicBezTo>
                  <a:cubicBezTo>
                    <a:pt x="746" y="2393"/>
                    <a:pt x="785" y="2400"/>
                    <a:pt x="824" y="2400"/>
                  </a:cubicBezTo>
                  <a:cubicBezTo>
                    <a:pt x="995" y="2400"/>
                    <a:pt x="1171" y="2255"/>
                    <a:pt x="1301" y="2125"/>
                  </a:cubicBezTo>
                  <a:cubicBezTo>
                    <a:pt x="1484" y="1896"/>
                    <a:pt x="1644" y="1622"/>
                    <a:pt x="1735" y="1326"/>
                  </a:cubicBezTo>
                  <a:cubicBezTo>
                    <a:pt x="1826" y="1097"/>
                    <a:pt x="1781" y="892"/>
                    <a:pt x="2032" y="732"/>
                  </a:cubicBezTo>
                  <a:cubicBezTo>
                    <a:pt x="2146" y="664"/>
                    <a:pt x="2306" y="664"/>
                    <a:pt x="2442" y="618"/>
                  </a:cubicBezTo>
                  <a:cubicBezTo>
                    <a:pt x="2511" y="595"/>
                    <a:pt x="2557" y="550"/>
                    <a:pt x="2602" y="504"/>
                  </a:cubicBezTo>
                  <a:cubicBezTo>
                    <a:pt x="2648" y="458"/>
                    <a:pt x="2648" y="390"/>
                    <a:pt x="2625" y="344"/>
                  </a:cubicBezTo>
                  <a:cubicBezTo>
                    <a:pt x="2602" y="299"/>
                    <a:pt x="2557" y="276"/>
                    <a:pt x="2511" y="253"/>
                  </a:cubicBezTo>
                  <a:cubicBezTo>
                    <a:pt x="2235" y="134"/>
                    <a:pt x="1905" y="1"/>
                    <a:pt x="16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562DC68-8330-4304-AC44-33F3878A5142}"/>
              </a:ext>
            </a:extLst>
          </p:cNvPr>
          <p:cNvGrpSpPr/>
          <p:nvPr/>
        </p:nvGrpSpPr>
        <p:grpSpPr>
          <a:xfrm>
            <a:off x="655299" y="245589"/>
            <a:ext cx="4367556" cy="4871631"/>
            <a:chOff x="655299" y="316709"/>
            <a:chExt cx="4367556" cy="4871631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0762F57-9449-4802-8148-BC09B95C982D}"/>
                </a:ext>
              </a:extLst>
            </p:cNvPr>
            <p:cNvGrpSpPr/>
            <p:nvPr/>
          </p:nvGrpSpPr>
          <p:grpSpPr>
            <a:xfrm>
              <a:off x="1955353" y="903843"/>
              <a:ext cx="0" cy="4233561"/>
              <a:chOff x="1955353" y="976995"/>
              <a:chExt cx="0" cy="4233561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425480CB-E1F2-48E5-9645-3CD1A7920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353" y="976995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944BE205-3B78-42AA-9F0A-B3A480ED2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353" y="2119341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EBE72566-7A16-4F46-A7BF-D77001949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353" y="3269397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063999C1-8AB8-4131-925D-3FAB50EC0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353" y="4396783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D1C4928-D4AB-4A4C-A96A-0F21980AE375}"/>
                </a:ext>
              </a:extLst>
            </p:cNvPr>
            <p:cNvGrpSpPr/>
            <p:nvPr/>
          </p:nvGrpSpPr>
          <p:grpSpPr>
            <a:xfrm>
              <a:off x="655299" y="316709"/>
              <a:ext cx="4367556" cy="4871631"/>
              <a:chOff x="655299" y="316709"/>
              <a:chExt cx="4367556" cy="4871631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00ECCC5A-C635-447A-85A2-0AAB2F35C25B}"/>
                  </a:ext>
                </a:extLst>
              </p:cNvPr>
              <p:cNvGrpSpPr/>
              <p:nvPr/>
            </p:nvGrpSpPr>
            <p:grpSpPr>
              <a:xfrm>
                <a:off x="655299" y="316709"/>
                <a:ext cx="3347426" cy="4659425"/>
                <a:chOff x="655299" y="389861"/>
                <a:chExt cx="3347426" cy="4659425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061904AD-2AEB-4EB5-843D-24CCF62713EB}"/>
                    </a:ext>
                  </a:extLst>
                </p:cNvPr>
                <p:cNvGrpSpPr/>
                <p:nvPr/>
              </p:nvGrpSpPr>
              <p:grpSpPr>
                <a:xfrm>
                  <a:off x="655299" y="389861"/>
                  <a:ext cx="497684" cy="4659425"/>
                  <a:chOff x="655299" y="389861"/>
                  <a:chExt cx="497684" cy="4659425"/>
                </a:xfrm>
              </p:grpSpPr>
              <p:sp>
                <p:nvSpPr>
                  <p:cNvPr id="2840" name="Google Shape;2840;p55"/>
                  <p:cNvSpPr/>
                  <p:nvPr/>
                </p:nvSpPr>
                <p:spPr>
                  <a:xfrm rot="16200000" flipH="1">
                    <a:off x="-1032643" y="2457122"/>
                    <a:ext cx="3873568" cy="49768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1" name="Google Shape;2841;p55"/>
                  <p:cNvSpPr/>
                  <p:nvPr/>
                </p:nvSpPr>
                <p:spPr>
                  <a:xfrm flipH="1">
                    <a:off x="692542" y="840637"/>
                    <a:ext cx="423159" cy="2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9" h="6302" extrusionOk="0">
                        <a:moveTo>
                          <a:pt x="0" y="1"/>
                        </a:moveTo>
                        <a:lnTo>
                          <a:pt x="0" y="6302"/>
                        </a:lnTo>
                        <a:lnTo>
                          <a:pt x="3698" y="6302"/>
                        </a:lnTo>
                        <a:lnTo>
                          <a:pt x="369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2" name="Google Shape;2842;p55"/>
                  <p:cNvSpPr/>
                  <p:nvPr/>
                </p:nvSpPr>
                <p:spPr>
                  <a:xfrm flipH="1">
                    <a:off x="692546" y="3241611"/>
                    <a:ext cx="423159" cy="1342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9" h="6302" extrusionOk="0">
                        <a:moveTo>
                          <a:pt x="0" y="1"/>
                        </a:moveTo>
                        <a:lnTo>
                          <a:pt x="0" y="6302"/>
                        </a:lnTo>
                        <a:lnTo>
                          <a:pt x="3698" y="6302"/>
                        </a:lnTo>
                        <a:lnTo>
                          <a:pt x="36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3" name="Google Shape;2843;p55"/>
                  <p:cNvSpPr/>
                  <p:nvPr/>
                </p:nvSpPr>
                <p:spPr>
                  <a:xfrm flipH="1">
                    <a:off x="692546" y="2116585"/>
                    <a:ext cx="423159" cy="1136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9" h="6302" extrusionOk="0">
                        <a:moveTo>
                          <a:pt x="0" y="1"/>
                        </a:moveTo>
                        <a:lnTo>
                          <a:pt x="0" y="6302"/>
                        </a:lnTo>
                        <a:lnTo>
                          <a:pt x="3698" y="6302"/>
                        </a:lnTo>
                        <a:lnTo>
                          <a:pt x="369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4" name="Google Shape;2844;p55"/>
                  <p:cNvSpPr/>
                  <p:nvPr/>
                </p:nvSpPr>
                <p:spPr>
                  <a:xfrm flipH="1">
                    <a:off x="692546" y="1004859"/>
                    <a:ext cx="423159" cy="11205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9" h="6302" extrusionOk="0">
                        <a:moveTo>
                          <a:pt x="0" y="1"/>
                        </a:moveTo>
                        <a:lnTo>
                          <a:pt x="0" y="6302"/>
                        </a:lnTo>
                        <a:lnTo>
                          <a:pt x="3698" y="6302"/>
                        </a:lnTo>
                        <a:lnTo>
                          <a:pt x="369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5" name="Google Shape;2845;p55"/>
                  <p:cNvSpPr/>
                  <p:nvPr/>
                </p:nvSpPr>
                <p:spPr>
                  <a:xfrm flipH="1">
                    <a:off x="663998" y="389861"/>
                    <a:ext cx="480250" cy="82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8" h="694" extrusionOk="0">
                        <a:moveTo>
                          <a:pt x="351" y="1"/>
                        </a:moveTo>
                        <a:cubicBezTo>
                          <a:pt x="156" y="1"/>
                          <a:pt x="1" y="156"/>
                          <a:pt x="1" y="344"/>
                        </a:cubicBezTo>
                        <a:cubicBezTo>
                          <a:pt x="1" y="538"/>
                          <a:pt x="156" y="694"/>
                          <a:pt x="351" y="694"/>
                        </a:cubicBezTo>
                        <a:lnTo>
                          <a:pt x="3854" y="694"/>
                        </a:lnTo>
                        <a:cubicBezTo>
                          <a:pt x="4042" y="694"/>
                          <a:pt x="4197" y="538"/>
                          <a:pt x="4197" y="344"/>
                        </a:cubicBezTo>
                        <a:cubicBezTo>
                          <a:pt x="4197" y="156"/>
                          <a:pt x="4042" y="1"/>
                          <a:pt x="38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6" name="Google Shape;2846;p55"/>
                  <p:cNvSpPr/>
                  <p:nvPr/>
                </p:nvSpPr>
                <p:spPr>
                  <a:xfrm flipH="1">
                    <a:off x="862188" y="461330"/>
                    <a:ext cx="83861" cy="307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1885" extrusionOk="0">
                        <a:moveTo>
                          <a:pt x="0" y="1"/>
                        </a:moveTo>
                        <a:lnTo>
                          <a:pt x="0" y="1885"/>
                        </a:lnTo>
                        <a:lnTo>
                          <a:pt x="732" y="1885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7" name="Google Shape;2847;p55"/>
                  <p:cNvSpPr/>
                  <p:nvPr/>
                </p:nvSpPr>
                <p:spPr>
                  <a:xfrm flipH="1">
                    <a:off x="737039" y="4642734"/>
                    <a:ext cx="334276" cy="68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2" h="558" extrusionOk="0">
                        <a:moveTo>
                          <a:pt x="1" y="1"/>
                        </a:moveTo>
                        <a:lnTo>
                          <a:pt x="1" y="558"/>
                        </a:lnTo>
                        <a:lnTo>
                          <a:pt x="2922" y="558"/>
                        </a:lnTo>
                        <a:lnTo>
                          <a:pt x="292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8" name="Google Shape;2848;p55"/>
                  <p:cNvSpPr/>
                  <p:nvPr/>
                </p:nvSpPr>
                <p:spPr>
                  <a:xfrm flipH="1">
                    <a:off x="737039" y="4709953"/>
                    <a:ext cx="334276" cy="8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2" h="674" extrusionOk="0">
                        <a:moveTo>
                          <a:pt x="1" y="0"/>
                        </a:moveTo>
                        <a:lnTo>
                          <a:pt x="1458" y="674"/>
                        </a:lnTo>
                        <a:lnTo>
                          <a:pt x="292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9" name="Google Shape;2849;p55"/>
                  <p:cNvSpPr/>
                  <p:nvPr/>
                </p:nvSpPr>
                <p:spPr>
                  <a:xfrm flipH="1">
                    <a:off x="970453" y="1384525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0" name="Google Shape;2850;p55"/>
                  <p:cNvSpPr/>
                  <p:nvPr/>
                </p:nvSpPr>
                <p:spPr>
                  <a:xfrm flipH="1">
                    <a:off x="970453" y="1718725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2851" name="Google Shape;2851;p55"/>
                  <p:cNvCxnSpPr/>
                  <p:nvPr/>
                </p:nvCxnSpPr>
                <p:spPr>
                  <a:xfrm rot="16200000" flipH="1">
                    <a:off x="783017" y="4920736"/>
                    <a:ext cx="257101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852" name="Google Shape;2852;p55"/>
                  <p:cNvSpPr/>
                  <p:nvPr/>
                </p:nvSpPr>
                <p:spPr>
                  <a:xfrm flipH="1">
                    <a:off x="970453" y="2542064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3" name="Google Shape;2853;p55"/>
                  <p:cNvSpPr/>
                  <p:nvPr/>
                </p:nvSpPr>
                <p:spPr>
                  <a:xfrm flipH="1">
                    <a:off x="970453" y="2876263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4" name="Google Shape;2854;p55"/>
                  <p:cNvSpPr/>
                  <p:nvPr/>
                </p:nvSpPr>
                <p:spPr>
                  <a:xfrm flipH="1">
                    <a:off x="970453" y="3653999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5" name="Google Shape;2855;p55"/>
                  <p:cNvSpPr/>
                  <p:nvPr/>
                </p:nvSpPr>
                <p:spPr>
                  <a:xfrm flipH="1">
                    <a:off x="970453" y="3988197"/>
                    <a:ext cx="142000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0" h="1" fill="none" extrusionOk="0">
                        <a:moveTo>
                          <a:pt x="1" y="1"/>
                        </a:moveTo>
                        <a:lnTo>
                          <a:pt x="1380" y="1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647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群組 14">
                  <a:extLst>
                    <a:ext uri="{FF2B5EF4-FFF2-40B4-BE49-F238E27FC236}">
                      <a16:creationId xmlns:a16="http://schemas.microsoft.com/office/drawing/2014/main" id="{93EF2864-63BF-4CB6-8AB1-3BE82849DA91}"/>
                    </a:ext>
                  </a:extLst>
                </p:cNvPr>
                <p:cNvGrpSpPr/>
                <p:nvPr/>
              </p:nvGrpSpPr>
              <p:grpSpPr>
                <a:xfrm>
                  <a:off x="1005118" y="647350"/>
                  <a:ext cx="2997607" cy="706119"/>
                  <a:chOff x="1005118" y="647350"/>
                  <a:chExt cx="2997607" cy="706119"/>
                </a:xfrm>
              </p:grpSpPr>
              <p:sp>
                <p:nvSpPr>
                  <p:cNvPr id="2836" name="Google Shape;2836;p55"/>
                  <p:cNvSpPr/>
                  <p:nvPr/>
                </p:nvSpPr>
                <p:spPr>
                  <a:xfrm flipH="1">
                    <a:off x="1270579" y="647350"/>
                    <a:ext cx="2732146" cy="706119"/>
                  </a:xfrm>
                  <a:prstGeom prst="roundRect">
                    <a:avLst>
                      <a:gd name="adj" fmla="val 7496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zh-TW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切割訓練、測試集</a:t>
                    </a:r>
                    <a:endParaRPr sz="1800" b="1" dirty="0">
                      <a:solidFill>
                        <a:schemeClr val="accent2">
                          <a:lumMod val="50000"/>
                        </a:schemeClr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</a:endParaRPr>
                  </a:p>
                </p:txBody>
              </p:sp>
              <p:sp>
                <p:nvSpPr>
                  <p:cNvPr id="2857" name="Google Shape;2857;p55"/>
                  <p:cNvSpPr/>
                  <p:nvPr/>
                </p:nvSpPr>
                <p:spPr>
                  <a:xfrm flipH="1">
                    <a:off x="1005118" y="779841"/>
                    <a:ext cx="497683" cy="441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5" h="14221" extrusionOk="0">
                        <a:moveTo>
                          <a:pt x="8069" y="1"/>
                        </a:moveTo>
                        <a:cubicBezTo>
                          <a:pt x="7159" y="1"/>
                          <a:pt x="6233" y="176"/>
                          <a:pt x="5337" y="546"/>
                        </a:cubicBezTo>
                        <a:cubicBezTo>
                          <a:pt x="1735" y="2081"/>
                          <a:pt x="0" y="6250"/>
                          <a:pt x="1534" y="9853"/>
                        </a:cubicBezTo>
                        <a:cubicBezTo>
                          <a:pt x="2661" y="12581"/>
                          <a:pt x="5290" y="14220"/>
                          <a:pt x="8068" y="14220"/>
                        </a:cubicBezTo>
                        <a:cubicBezTo>
                          <a:pt x="8993" y="14220"/>
                          <a:pt x="9933" y="14039"/>
                          <a:pt x="10841" y="13656"/>
                        </a:cubicBezTo>
                        <a:cubicBezTo>
                          <a:pt x="14444" y="12155"/>
                          <a:pt x="16145" y="7985"/>
                          <a:pt x="14644" y="4382"/>
                        </a:cubicBezTo>
                        <a:cubicBezTo>
                          <a:pt x="13487" y="1642"/>
                          <a:pt x="10853" y="1"/>
                          <a:pt x="80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1</a:t>
                    </a:r>
                    <a:endParaRPr sz="25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6" name="群組 5">
                  <a:extLst>
                    <a:ext uri="{FF2B5EF4-FFF2-40B4-BE49-F238E27FC236}">
                      <a16:creationId xmlns:a16="http://schemas.microsoft.com/office/drawing/2014/main" id="{4F7A3FEE-DC7C-46EC-B95C-DE61B184683D}"/>
                    </a:ext>
                  </a:extLst>
                </p:cNvPr>
                <p:cNvGrpSpPr/>
                <p:nvPr/>
              </p:nvGrpSpPr>
              <p:grpSpPr>
                <a:xfrm>
                  <a:off x="1005118" y="1787940"/>
                  <a:ext cx="2997605" cy="706119"/>
                  <a:chOff x="1005118" y="1784188"/>
                  <a:chExt cx="2997605" cy="706119"/>
                </a:xfrm>
              </p:grpSpPr>
              <p:sp>
                <p:nvSpPr>
                  <p:cNvPr id="42" name="Google Shape;2836;p55">
                    <a:extLst>
                      <a:ext uri="{FF2B5EF4-FFF2-40B4-BE49-F238E27FC236}">
                        <a16:creationId xmlns:a16="http://schemas.microsoft.com/office/drawing/2014/main" id="{A66F09D0-0A5A-4DCF-B2D1-8D4C49947C1F}"/>
                      </a:ext>
                    </a:extLst>
                  </p:cNvPr>
                  <p:cNvSpPr/>
                  <p:nvPr/>
                </p:nvSpPr>
                <p:spPr>
                  <a:xfrm flipH="1">
                    <a:off x="1270579" y="1784188"/>
                    <a:ext cx="2732144" cy="706119"/>
                  </a:xfrm>
                  <a:prstGeom prst="roundRect">
                    <a:avLst>
                      <a:gd name="adj" fmla="val 7496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r>
                      <a:rPr lang="zh-TW" altLang="en-US" sz="1800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檢驗數據</a:t>
                    </a:r>
                  </a:p>
                </p:txBody>
              </p:sp>
              <p:sp>
                <p:nvSpPr>
                  <p:cNvPr id="43" name="Google Shape;2857;p55">
                    <a:extLst>
                      <a:ext uri="{FF2B5EF4-FFF2-40B4-BE49-F238E27FC236}">
                        <a16:creationId xmlns:a16="http://schemas.microsoft.com/office/drawing/2014/main" id="{B2C1A162-758D-401E-BE11-3C40B0A353F3}"/>
                      </a:ext>
                    </a:extLst>
                  </p:cNvPr>
                  <p:cNvSpPr/>
                  <p:nvPr/>
                </p:nvSpPr>
                <p:spPr>
                  <a:xfrm flipH="1">
                    <a:off x="1005118" y="1916679"/>
                    <a:ext cx="497683" cy="441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5" h="14221" extrusionOk="0">
                        <a:moveTo>
                          <a:pt x="8069" y="1"/>
                        </a:moveTo>
                        <a:cubicBezTo>
                          <a:pt x="7159" y="1"/>
                          <a:pt x="6233" y="176"/>
                          <a:pt x="5337" y="546"/>
                        </a:cubicBezTo>
                        <a:cubicBezTo>
                          <a:pt x="1735" y="2081"/>
                          <a:pt x="0" y="6250"/>
                          <a:pt x="1534" y="9853"/>
                        </a:cubicBezTo>
                        <a:cubicBezTo>
                          <a:pt x="2661" y="12581"/>
                          <a:pt x="5290" y="14220"/>
                          <a:pt x="8068" y="14220"/>
                        </a:cubicBezTo>
                        <a:cubicBezTo>
                          <a:pt x="8993" y="14220"/>
                          <a:pt x="9933" y="14039"/>
                          <a:pt x="10841" y="13656"/>
                        </a:cubicBezTo>
                        <a:cubicBezTo>
                          <a:pt x="14444" y="12155"/>
                          <a:pt x="16145" y="7985"/>
                          <a:pt x="14644" y="4382"/>
                        </a:cubicBezTo>
                        <a:cubicBezTo>
                          <a:pt x="13487" y="1642"/>
                          <a:pt x="10853" y="1"/>
                          <a:pt x="80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2</a:t>
                    </a:r>
                    <a:endParaRPr sz="25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4089C3BD-4BBA-4D24-8CB7-4259C90B67DA}"/>
                    </a:ext>
                  </a:extLst>
                </p:cNvPr>
                <p:cNvGrpSpPr/>
                <p:nvPr/>
              </p:nvGrpSpPr>
              <p:grpSpPr>
                <a:xfrm>
                  <a:off x="1005118" y="2928530"/>
                  <a:ext cx="2997603" cy="706119"/>
                  <a:chOff x="1005118" y="2912150"/>
                  <a:chExt cx="2997603" cy="706119"/>
                </a:xfrm>
              </p:grpSpPr>
              <p:sp>
                <p:nvSpPr>
                  <p:cNvPr id="65" name="Google Shape;2836;p55">
                    <a:extLst>
                      <a:ext uri="{FF2B5EF4-FFF2-40B4-BE49-F238E27FC236}">
                        <a16:creationId xmlns:a16="http://schemas.microsoft.com/office/drawing/2014/main" id="{C42400F6-D45C-4825-BA87-D7EE279C1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270579" y="2912150"/>
                    <a:ext cx="2732142" cy="706119"/>
                  </a:xfrm>
                  <a:prstGeom prst="roundRect">
                    <a:avLst>
                      <a:gd name="adj" fmla="val 7496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r>
                      <a:rPr lang="zh-TW" altLang="en-US" sz="1800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重新抽樣訓練集</a:t>
                    </a:r>
                  </a:p>
                </p:txBody>
              </p:sp>
              <p:sp>
                <p:nvSpPr>
                  <p:cNvPr id="66" name="Google Shape;2857;p55">
                    <a:extLst>
                      <a:ext uri="{FF2B5EF4-FFF2-40B4-BE49-F238E27FC236}">
                        <a16:creationId xmlns:a16="http://schemas.microsoft.com/office/drawing/2014/main" id="{8C806676-E61D-4077-A433-3A4D78928D4A}"/>
                      </a:ext>
                    </a:extLst>
                  </p:cNvPr>
                  <p:cNvSpPr/>
                  <p:nvPr/>
                </p:nvSpPr>
                <p:spPr>
                  <a:xfrm flipH="1">
                    <a:off x="1005118" y="3044641"/>
                    <a:ext cx="497683" cy="441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5" h="14221" extrusionOk="0">
                        <a:moveTo>
                          <a:pt x="8069" y="1"/>
                        </a:moveTo>
                        <a:cubicBezTo>
                          <a:pt x="7159" y="1"/>
                          <a:pt x="6233" y="176"/>
                          <a:pt x="5337" y="546"/>
                        </a:cubicBezTo>
                        <a:cubicBezTo>
                          <a:pt x="1735" y="2081"/>
                          <a:pt x="0" y="6250"/>
                          <a:pt x="1534" y="9853"/>
                        </a:cubicBezTo>
                        <a:cubicBezTo>
                          <a:pt x="2661" y="12581"/>
                          <a:pt x="5290" y="14220"/>
                          <a:pt x="8068" y="14220"/>
                        </a:cubicBezTo>
                        <a:cubicBezTo>
                          <a:pt x="8993" y="14220"/>
                          <a:pt x="9933" y="14039"/>
                          <a:pt x="10841" y="13656"/>
                        </a:cubicBezTo>
                        <a:cubicBezTo>
                          <a:pt x="14444" y="12155"/>
                          <a:pt x="16145" y="7985"/>
                          <a:pt x="14644" y="4382"/>
                        </a:cubicBezTo>
                        <a:cubicBezTo>
                          <a:pt x="13487" y="1642"/>
                          <a:pt x="10853" y="1"/>
                          <a:pt x="80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3</a:t>
                    </a:r>
                    <a:endParaRPr sz="25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8" name="群組 7">
                  <a:extLst>
                    <a:ext uri="{FF2B5EF4-FFF2-40B4-BE49-F238E27FC236}">
                      <a16:creationId xmlns:a16="http://schemas.microsoft.com/office/drawing/2014/main" id="{EC32CB63-381B-49B9-B680-F222F6872EC2}"/>
                    </a:ext>
                  </a:extLst>
                </p:cNvPr>
                <p:cNvGrpSpPr/>
                <p:nvPr/>
              </p:nvGrpSpPr>
              <p:grpSpPr>
                <a:xfrm>
                  <a:off x="1005118" y="4069120"/>
                  <a:ext cx="2997601" cy="706119"/>
                  <a:chOff x="1005118" y="4069120"/>
                  <a:chExt cx="2997601" cy="706119"/>
                </a:xfrm>
              </p:grpSpPr>
              <p:sp>
                <p:nvSpPr>
                  <p:cNvPr id="67" name="Google Shape;2836;p55">
                    <a:extLst>
                      <a:ext uri="{FF2B5EF4-FFF2-40B4-BE49-F238E27FC236}">
                        <a16:creationId xmlns:a16="http://schemas.microsoft.com/office/drawing/2014/main" id="{45A8EBA1-0ECB-44C2-B72D-5ED76C83BFB7}"/>
                      </a:ext>
                    </a:extLst>
                  </p:cNvPr>
                  <p:cNvSpPr/>
                  <p:nvPr/>
                </p:nvSpPr>
                <p:spPr>
                  <a:xfrm flipH="1">
                    <a:off x="1270579" y="4069120"/>
                    <a:ext cx="2732140" cy="706119"/>
                  </a:xfrm>
                  <a:prstGeom prst="roundRect">
                    <a:avLst>
                      <a:gd name="adj" fmla="val 7496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r>
                      <a:rPr lang="zh-TW" altLang="en-US" sz="1800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建立模型 </a:t>
                    </a:r>
                    <a:r>
                      <a:rPr lang="en-US" altLang="zh-TW" sz="1800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&amp;</a:t>
                    </a:r>
                    <a:r>
                      <a:rPr lang="zh-TW" altLang="en-US" sz="1800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rPr>
                      <a:t> 交叉驗證</a:t>
                    </a:r>
                  </a:p>
                </p:txBody>
              </p:sp>
              <p:sp>
                <p:nvSpPr>
                  <p:cNvPr id="68" name="Google Shape;2857;p55">
                    <a:extLst>
                      <a:ext uri="{FF2B5EF4-FFF2-40B4-BE49-F238E27FC236}">
                        <a16:creationId xmlns:a16="http://schemas.microsoft.com/office/drawing/2014/main" id="{57CD9C99-BB9F-4ABC-B769-E8C4A11A6299}"/>
                      </a:ext>
                    </a:extLst>
                  </p:cNvPr>
                  <p:cNvSpPr/>
                  <p:nvPr/>
                </p:nvSpPr>
                <p:spPr>
                  <a:xfrm flipH="1">
                    <a:off x="1005118" y="4201611"/>
                    <a:ext cx="497683" cy="441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5" h="14221" extrusionOk="0">
                        <a:moveTo>
                          <a:pt x="8069" y="1"/>
                        </a:moveTo>
                        <a:cubicBezTo>
                          <a:pt x="7159" y="1"/>
                          <a:pt x="6233" y="176"/>
                          <a:pt x="5337" y="546"/>
                        </a:cubicBezTo>
                        <a:cubicBezTo>
                          <a:pt x="1735" y="2081"/>
                          <a:pt x="0" y="6250"/>
                          <a:pt x="1534" y="9853"/>
                        </a:cubicBezTo>
                        <a:cubicBezTo>
                          <a:pt x="2661" y="12581"/>
                          <a:pt x="5290" y="14220"/>
                          <a:pt x="8068" y="14220"/>
                        </a:cubicBezTo>
                        <a:cubicBezTo>
                          <a:pt x="8993" y="14220"/>
                          <a:pt x="9933" y="14039"/>
                          <a:pt x="10841" y="13656"/>
                        </a:cubicBezTo>
                        <a:cubicBezTo>
                          <a:pt x="14444" y="12155"/>
                          <a:pt x="16145" y="7985"/>
                          <a:pt x="14644" y="4382"/>
                        </a:cubicBezTo>
                        <a:cubicBezTo>
                          <a:pt x="13487" y="1642"/>
                          <a:pt x="10853" y="1"/>
                          <a:pt x="80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4</a:t>
                    </a:r>
                    <a:endParaRPr sz="25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</p:grp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9F77015E-D724-46AC-B167-88FFC3E7C8D5}"/>
                  </a:ext>
                </a:extLst>
              </p:cNvPr>
              <p:cNvGrpSpPr/>
              <p:nvPr/>
            </p:nvGrpSpPr>
            <p:grpSpPr>
              <a:xfrm>
                <a:off x="2145083" y="1362009"/>
                <a:ext cx="2877772" cy="3826331"/>
                <a:chOff x="2145083" y="1362009"/>
                <a:chExt cx="2877772" cy="3826331"/>
              </a:xfrm>
            </p:grpSpPr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793DE3A3-8225-4E5E-9FD9-8706D925A587}"/>
                    </a:ext>
                  </a:extLst>
                </p:cNvPr>
                <p:cNvSpPr txBox="1"/>
                <p:nvPr/>
              </p:nvSpPr>
              <p:spPr>
                <a:xfrm>
                  <a:off x="2145083" y="1362009"/>
                  <a:ext cx="19992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400" b="0" i="0" u="none" strike="noStrike" dirty="0">
                      <a:solidFill>
                        <a:srgbClr val="000000"/>
                      </a:solidFill>
                      <a:effectLst/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訓練、測試集分布一致</a:t>
                  </a:r>
                  <a:endParaRPr lang="zh-TW" altLang="en-US" dirty="0"/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AEB5F277-8A4A-40CA-9A5C-E584BB2B1626}"/>
                    </a:ext>
                  </a:extLst>
                </p:cNvPr>
                <p:cNvSpPr txBox="1"/>
                <p:nvPr/>
              </p:nvSpPr>
              <p:spPr>
                <a:xfrm>
                  <a:off x="2145083" y="2487174"/>
                  <a:ext cx="19992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400" b="0" i="0" u="none" strike="noStrike" dirty="0">
                      <a:solidFill>
                        <a:srgbClr val="000000"/>
                      </a:solidFill>
                      <a:effectLst/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正負樣本不平均</a:t>
                  </a:r>
                  <a:endParaRPr lang="zh-TW" altLang="en-US" dirty="0"/>
                </a:p>
              </p:txBody>
            </p:sp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86F9E30C-84B6-494B-A636-AEAF1EB2C3E5}"/>
                    </a:ext>
                  </a:extLst>
                </p:cNvPr>
                <p:cNvSpPr txBox="1"/>
                <p:nvPr/>
              </p:nvSpPr>
              <p:spPr>
                <a:xfrm>
                  <a:off x="2145083" y="3621924"/>
                  <a:ext cx="19992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400" b="0" i="0" u="none" strike="noStrike" dirty="0">
                      <a:solidFill>
                        <a:srgbClr val="000000"/>
                      </a:solidFill>
                      <a:effectLst/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過採樣、欠採樣</a:t>
                  </a:r>
                  <a:endParaRPr lang="en-US" altLang="zh-TW" sz="1400" b="0" i="0" u="none" strike="noStrike" dirty="0">
                    <a:solidFill>
                      <a:srgbClr val="000000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endParaRPr>
                </a:p>
              </p:txBody>
            </p:sp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98EC6A54-CC88-41EF-BE2D-F4AEDC02082B}"/>
                    </a:ext>
                  </a:extLst>
                </p:cNvPr>
                <p:cNvSpPr txBox="1"/>
                <p:nvPr/>
              </p:nvSpPr>
              <p:spPr>
                <a:xfrm>
                  <a:off x="2145084" y="4665120"/>
                  <a:ext cx="287777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dirty="0"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控制過擬合程度，若過擬合太嚴重，</a:t>
                  </a:r>
                  <a:endParaRPr lang="en-US" altLang="zh-TW" dirty="0">
                    <a:latin typeface="源泉圓體 R" panose="020B0500000000000000" pitchFamily="34" charset="-120"/>
                    <a:ea typeface="源泉圓體 R" panose="020B0500000000000000" pitchFamily="34" charset="-120"/>
                  </a:endParaRPr>
                </a:p>
                <a:p>
                  <a:r>
                    <a:rPr lang="zh-TW" altLang="en-US" dirty="0"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則考慮重新抽樣或換模型</a:t>
                  </a:r>
                  <a:endParaRPr lang="en-US" altLang="zh-TW" sz="1400" b="0" i="0" u="none" strike="noStrike" dirty="0">
                    <a:solidFill>
                      <a:srgbClr val="000000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endParaRPr>
                </a:p>
              </p:txBody>
            </p:sp>
          </p:grpSp>
        </p:grpSp>
      </p:grp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DF480A0F-4874-4B26-9FD6-BA4E24A8F0E3}"/>
              </a:ext>
            </a:extLst>
          </p:cNvPr>
          <p:cNvCxnSpPr/>
          <p:nvPr/>
        </p:nvCxnSpPr>
        <p:spPr>
          <a:xfrm>
            <a:off x="5105701" y="311472"/>
            <a:ext cx="0" cy="6232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341E19C4-4AEC-4DF5-A4DF-A2F39355EF9D}"/>
              </a:ext>
            </a:extLst>
          </p:cNvPr>
          <p:cNvSpPr txBox="1"/>
          <p:nvPr/>
        </p:nvSpPr>
        <p:spPr>
          <a:xfrm>
            <a:off x="4700511" y="813885"/>
            <a:ext cx="413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75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不平衡資料分類建模流程</a:t>
            </a:r>
          </a:p>
        </p:txBody>
      </p:sp>
      <p:sp>
        <p:nvSpPr>
          <p:cNvPr id="69" name="投影片編號版面配置區 1">
            <a:extLst>
              <a:ext uri="{FF2B5EF4-FFF2-40B4-BE49-F238E27FC236}">
                <a16:creationId xmlns:a16="http://schemas.microsoft.com/office/drawing/2014/main" id="{DE6D647F-A43E-4733-A404-9C78032A0C82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11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517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8;p43">
            <a:extLst>
              <a:ext uri="{FF2B5EF4-FFF2-40B4-BE49-F238E27FC236}">
                <a16:creationId xmlns:a16="http://schemas.microsoft.com/office/drawing/2014/main" id="{A7228CA4-9665-4BA7-8092-516A36A4E40D}"/>
              </a:ext>
            </a:extLst>
          </p:cNvPr>
          <p:cNvSpPr/>
          <p:nvPr/>
        </p:nvSpPr>
        <p:spPr>
          <a:xfrm rot="5400000">
            <a:off x="4153535" y="-53680"/>
            <a:ext cx="836929" cy="424777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78F80A5-60F0-4812-B602-24F1CB965FFE}"/>
              </a:ext>
            </a:extLst>
          </p:cNvPr>
          <p:cNvSpPr/>
          <p:nvPr/>
        </p:nvSpPr>
        <p:spPr>
          <a:xfrm>
            <a:off x="5912496" y="1653346"/>
            <a:ext cx="783395" cy="835312"/>
          </a:xfrm>
          <a:custGeom>
            <a:avLst/>
            <a:gdLst>
              <a:gd name="connsiteX0" fmla="*/ 0 w 783395"/>
              <a:gd name="connsiteY0" fmla="*/ 0 h 835312"/>
              <a:gd name="connsiteX1" fmla="*/ 365739 w 783395"/>
              <a:gd name="connsiteY1" fmla="*/ 0 h 835312"/>
              <a:gd name="connsiteX2" fmla="*/ 783395 w 783395"/>
              <a:gd name="connsiteY2" fmla="*/ 417656 h 835312"/>
              <a:gd name="connsiteX3" fmla="*/ 783394 w 783395"/>
              <a:gd name="connsiteY3" fmla="*/ 417656 h 835312"/>
              <a:gd name="connsiteX4" fmla="*/ 365738 w 783395"/>
              <a:gd name="connsiteY4" fmla="*/ 835312 h 835312"/>
              <a:gd name="connsiteX5" fmla="*/ 0 w 783395"/>
              <a:gd name="connsiteY5" fmla="*/ 835312 h 83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3395" h="835312">
                <a:moveTo>
                  <a:pt x="0" y="0"/>
                </a:moveTo>
                <a:lnTo>
                  <a:pt x="365739" y="0"/>
                </a:lnTo>
                <a:cubicBezTo>
                  <a:pt x="596404" y="0"/>
                  <a:pt x="783395" y="186991"/>
                  <a:pt x="783395" y="417656"/>
                </a:cubicBezTo>
                <a:lnTo>
                  <a:pt x="783394" y="417656"/>
                </a:lnTo>
                <a:cubicBezTo>
                  <a:pt x="783394" y="648321"/>
                  <a:pt x="596403" y="835312"/>
                  <a:pt x="365738" y="835312"/>
                </a:cubicBezTo>
                <a:lnTo>
                  <a:pt x="0" y="83531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" name="Google Shape;1409;p43">
            <a:extLst>
              <a:ext uri="{FF2B5EF4-FFF2-40B4-BE49-F238E27FC236}">
                <a16:creationId xmlns:a16="http://schemas.microsoft.com/office/drawing/2014/main" id="{0762E151-78D8-475E-B289-F58C738B7011}"/>
              </a:ext>
            </a:extLst>
          </p:cNvPr>
          <p:cNvSpPr/>
          <p:nvPr/>
        </p:nvSpPr>
        <p:spPr>
          <a:xfrm rot="16200000">
            <a:off x="3762704" y="338867"/>
            <a:ext cx="835310" cy="34642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4A2DF0-CEDA-4413-8E5A-B64772479A8A}"/>
              </a:ext>
            </a:extLst>
          </p:cNvPr>
          <p:cNvSpPr txBox="1"/>
          <p:nvPr/>
        </p:nvSpPr>
        <p:spPr>
          <a:xfrm>
            <a:off x="1" y="60067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切割訓練、測試集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B817158-F174-46E9-9D77-438B30D3588E}"/>
              </a:ext>
            </a:extLst>
          </p:cNvPr>
          <p:cNvCxnSpPr>
            <a:cxnSpLocks/>
          </p:cNvCxnSpPr>
          <p:nvPr/>
        </p:nvCxnSpPr>
        <p:spPr>
          <a:xfrm>
            <a:off x="5912495" y="1419225"/>
            <a:ext cx="0" cy="1359535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8655AFE-ADEF-4803-8372-2E90CDB808C2}"/>
              </a:ext>
            </a:extLst>
          </p:cNvPr>
          <p:cNvGrpSpPr/>
          <p:nvPr/>
        </p:nvGrpSpPr>
        <p:grpSpPr>
          <a:xfrm>
            <a:off x="2448110" y="2154804"/>
            <a:ext cx="5560632" cy="966500"/>
            <a:chOff x="2448110" y="2154804"/>
            <a:chExt cx="5560632" cy="966500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8A48716-0D42-4A55-A097-06FD0CA9C71C}"/>
                </a:ext>
              </a:extLst>
            </p:cNvPr>
            <p:cNvSpPr txBox="1"/>
            <p:nvPr/>
          </p:nvSpPr>
          <p:spPr>
            <a:xfrm>
              <a:off x="2448110" y="2721194"/>
              <a:ext cx="34643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訓練集    </a:t>
              </a:r>
              <a:r>
                <a:rPr lang="en-US" altLang="zh-TW" sz="2000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80%</a:t>
              </a:r>
              <a:endParaRPr lang="zh-TW" altLang="en-US" sz="2000" dirty="0"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5B6249-F6C5-4D46-BC04-EF2673BFD538}"/>
                </a:ext>
              </a:extLst>
            </p:cNvPr>
            <p:cNvGrpSpPr/>
            <p:nvPr/>
          </p:nvGrpSpPr>
          <p:grpSpPr>
            <a:xfrm>
              <a:off x="6304193" y="2154804"/>
              <a:ext cx="1704549" cy="966484"/>
              <a:chOff x="6304193" y="2154804"/>
              <a:chExt cx="1704549" cy="966484"/>
            </a:xfrm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F93A1E3-3BED-43B0-9052-54A2C8A51C8C}"/>
                  </a:ext>
                </a:extLst>
              </p:cNvPr>
              <p:cNvSpPr txBox="1"/>
              <p:nvPr/>
            </p:nvSpPr>
            <p:spPr>
              <a:xfrm>
                <a:off x="6304193" y="2721178"/>
                <a:ext cx="17045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000" dirty="0"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測試集   </a:t>
                </a:r>
                <a:r>
                  <a:rPr lang="en-US" altLang="zh-TW" sz="2000" dirty="0"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20%</a:t>
                </a:r>
                <a:endParaRPr lang="zh-TW" altLang="en-US" sz="2000" dirty="0">
                  <a:latin typeface="源泉圓體 R" panose="020B0500000000000000" pitchFamily="34" charset="-120"/>
                  <a:ea typeface="源泉圓體 R" panose="020B0500000000000000" pitchFamily="34" charset="-120"/>
                </a:endParaRPr>
              </a:p>
            </p:txBody>
          </p: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8F7B2CD7-A85E-4399-91BA-6AD5AD012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4193" y="2154804"/>
                <a:ext cx="300257" cy="50002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9A7F3E2-7C83-4B84-9842-C9C1C069F38A}"/>
              </a:ext>
            </a:extLst>
          </p:cNvPr>
          <p:cNvGrpSpPr/>
          <p:nvPr/>
        </p:nvGrpSpPr>
        <p:grpSpPr>
          <a:xfrm>
            <a:off x="2448110" y="3249320"/>
            <a:ext cx="3464383" cy="1765120"/>
            <a:chOff x="2448110" y="3039008"/>
            <a:chExt cx="3464383" cy="1765120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FD3747F1-D023-4EDC-A4E5-31EF31F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02" y="3039008"/>
              <a:ext cx="0" cy="667161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772000A-20DD-472E-89A2-B5808D820BBD}"/>
                </a:ext>
              </a:extLst>
            </p:cNvPr>
            <p:cNvSpPr txBox="1"/>
            <p:nvPr/>
          </p:nvSpPr>
          <p:spPr>
            <a:xfrm>
              <a:off x="2448110" y="3788465"/>
              <a:ext cx="34643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二元類別型態轉換</a:t>
              </a:r>
              <a:endParaRPr lang="en-US" altLang="zh-TW" sz="2000" dirty="0"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/>
              <a:r>
                <a:rPr lang="zh-TW" altLang="en-US" sz="2000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資料不平衡處理</a:t>
              </a:r>
              <a:endParaRPr lang="en-US" altLang="zh-TW" sz="2000" dirty="0"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/>
              <a:r>
                <a:rPr lang="zh-TW" altLang="en-US" sz="2000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特徵選擇</a:t>
              </a:r>
              <a:endParaRPr lang="en-US" altLang="zh-TW" sz="2000" dirty="0"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</p:txBody>
        </p:sp>
      </p:grp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9B740722-8B80-4F3E-9659-D56309093A94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12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7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43D1EE-A96A-48E4-8193-188DEA41C83C}"/>
              </a:ext>
            </a:extLst>
          </p:cNvPr>
          <p:cNvSpPr txBox="1"/>
          <p:nvPr/>
        </p:nvSpPr>
        <p:spPr>
          <a:xfrm>
            <a:off x="1" y="60067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二元類別轉換成數值型態</a:t>
            </a:r>
          </a:p>
        </p:txBody>
      </p:sp>
      <p:grpSp>
        <p:nvGrpSpPr>
          <p:cNvPr id="12" name="Google Shape;1886;p48">
            <a:extLst>
              <a:ext uri="{FF2B5EF4-FFF2-40B4-BE49-F238E27FC236}">
                <a16:creationId xmlns:a16="http://schemas.microsoft.com/office/drawing/2014/main" id="{4141AC4E-C28F-48C8-9336-A1968846FD91}"/>
              </a:ext>
            </a:extLst>
          </p:cNvPr>
          <p:cNvGrpSpPr/>
          <p:nvPr/>
        </p:nvGrpSpPr>
        <p:grpSpPr>
          <a:xfrm>
            <a:off x="5012780" y="1419225"/>
            <a:ext cx="2829595" cy="3323416"/>
            <a:chOff x="1077882" y="1717185"/>
            <a:chExt cx="2189598" cy="2571727"/>
          </a:xfrm>
        </p:grpSpPr>
        <p:sp>
          <p:nvSpPr>
            <p:cNvPr id="13" name="Google Shape;1887;p48">
              <a:extLst>
                <a:ext uri="{FF2B5EF4-FFF2-40B4-BE49-F238E27FC236}">
                  <a16:creationId xmlns:a16="http://schemas.microsoft.com/office/drawing/2014/main" id="{0B3AE596-A8FE-45C6-87EF-B1CF31920D9F}"/>
                </a:ext>
              </a:extLst>
            </p:cNvPr>
            <p:cNvSpPr/>
            <p:nvPr/>
          </p:nvSpPr>
          <p:spPr>
            <a:xfrm>
              <a:off x="1077882" y="1717185"/>
              <a:ext cx="2181070" cy="2056845"/>
            </a:xfrm>
            <a:custGeom>
              <a:avLst/>
              <a:gdLst/>
              <a:ahLst/>
              <a:cxnLst/>
              <a:rect l="l" t="t" r="r" b="b"/>
              <a:pathLst>
                <a:path w="7667" h="7230" extrusionOk="0">
                  <a:moveTo>
                    <a:pt x="4093" y="1"/>
                  </a:moveTo>
                  <a:cubicBezTo>
                    <a:pt x="3739" y="1"/>
                    <a:pt x="3383" y="77"/>
                    <a:pt x="3070" y="226"/>
                  </a:cubicBezTo>
                  <a:cubicBezTo>
                    <a:pt x="2493" y="504"/>
                    <a:pt x="2372" y="1042"/>
                    <a:pt x="2048" y="1533"/>
                  </a:cubicBezTo>
                  <a:cubicBezTo>
                    <a:pt x="1763" y="1962"/>
                    <a:pt x="1191" y="1950"/>
                    <a:pt x="1137" y="2549"/>
                  </a:cubicBezTo>
                  <a:cubicBezTo>
                    <a:pt x="1120" y="2746"/>
                    <a:pt x="1135" y="2947"/>
                    <a:pt x="1083" y="3136"/>
                  </a:cubicBezTo>
                  <a:cubicBezTo>
                    <a:pt x="1000" y="3431"/>
                    <a:pt x="771" y="3645"/>
                    <a:pt x="577" y="3870"/>
                  </a:cubicBezTo>
                  <a:cubicBezTo>
                    <a:pt x="378" y="4101"/>
                    <a:pt x="209" y="4371"/>
                    <a:pt x="108" y="4661"/>
                  </a:cubicBezTo>
                  <a:cubicBezTo>
                    <a:pt x="35" y="4877"/>
                    <a:pt x="0" y="5108"/>
                    <a:pt x="32" y="5361"/>
                  </a:cubicBezTo>
                  <a:cubicBezTo>
                    <a:pt x="140" y="6238"/>
                    <a:pt x="884" y="6694"/>
                    <a:pt x="1660" y="6933"/>
                  </a:cubicBezTo>
                  <a:cubicBezTo>
                    <a:pt x="2358" y="7148"/>
                    <a:pt x="3087" y="7229"/>
                    <a:pt x="3819" y="7229"/>
                  </a:cubicBezTo>
                  <a:cubicBezTo>
                    <a:pt x="4223" y="7229"/>
                    <a:pt x="4628" y="7205"/>
                    <a:pt x="5029" y="7163"/>
                  </a:cubicBezTo>
                  <a:cubicBezTo>
                    <a:pt x="5867" y="7078"/>
                    <a:pt x="6687" y="6903"/>
                    <a:pt x="7271" y="6248"/>
                  </a:cubicBezTo>
                  <a:cubicBezTo>
                    <a:pt x="7411" y="6093"/>
                    <a:pt x="7532" y="5916"/>
                    <a:pt x="7591" y="5717"/>
                  </a:cubicBezTo>
                  <a:cubicBezTo>
                    <a:pt x="7667" y="5469"/>
                    <a:pt x="7628" y="5201"/>
                    <a:pt x="7473" y="4990"/>
                  </a:cubicBezTo>
                  <a:cubicBezTo>
                    <a:pt x="7338" y="4806"/>
                    <a:pt x="7119" y="4693"/>
                    <a:pt x="7023" y="4477"/>
                  </a:cubicBezTo>
                  <a:cubicBezTo>
                    <a:pt x="6928" y="4261"/>
                    <a:pt x="6984" y="4010"/>
                    <a:pt x="6996" y="3772"/>
                  </a:cubicBezTo>
                  <a:cubicBezTo>
                    <a:pt x="7026" y="3190"/>
                    <a:pt x="6699" y="2859"/>
                    <a:pt x="6331" y="2461"/>
                  </a:cubicBezTo>
                  <a:cubicBezTo>
                    <a:pt x="6098" y="2213"/>
                    <a:pt x="6014" y="1881"/>
                    <a:pt x="5955" y="1555"/>
                  </a:cubicBezTo>
                  <a:cubicBezTo>
                    <a:pt x="5832" y="882"/>
                    <a:pt x="5555" y="379"/>
                    <a:pt x="4882" y="135"/>
                  </a:cubicBezTo>
                  <a:cubicBezTo>
                    <a:pt x="4633" y="45"/>
                    <a:pt x="4363" y="1"/>
                    <a:pt x="4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8;p48">
              <a:extLst>
                <a:ext uri="{FF2B5EF4-FFF2-40B4-BE49-F238E27FC236}">
                  <a16:creationId xmlns:a16="http://schemas.microsoft.com/office/drawing/2014/main" id="{96F98788-2F5F-4556-8278-0844A8A89CBE}"/>
                </a:ext>
              </a:extLst>
            </p:cNvPr>
            <p:cNvSpPr/>
            <p:nvPr/>
          </p:nvSpPr>
          <p:spPr>
            <a:xfrm>
              <a:off x="2411489" y="3293783"/>
              <a:ext cx="431833" cy="937386"/>
            </a:xfrm>
            <a:custGeom>
              <a:avLst/>
              <a:gdLst/>
              <a:ahLst/>
              <a:cxnLst/>
              <a:rect l="l" t="t" r="r" b="b"/>
              <a:pathLst>
                <a:path w="1518" h="3295" extrusionOk="0">
                  <a:moveTo>
                    <a:pt x="1148" y="1"/>
                  </a:moveTo>
                  <a:cubicBezTo>
                    <a:pt x="996" y="1"/>
                    <a:pt x="844" y="19"/>
                    <a:pt x="702" y="57"/>
                  </a:cubicBezTo>
                  <a:cubicBezTo>
                    <a:pt x="626" y="77"/>
                    <a:pt x="553" y="104"/>
                    <a:pt x="501" y="148"/>
                  </a:cubicBezTo>
                  <a:cubicBezTo>
                    <a:pt x="447" y="192"/>
                    <a:pt x="423" y="254"/>
                    <a:pt x="400" y="313"/>
                  </a:cubicBezTo>
                  <a:cubicBezTo>
                    <a:pt x="91" y="1177"/>
                    <a:pt x="0" y="2088"/>
                    <a:pt x="133" y="2987"/>
                  </a:cubicBezTo>
                  <a:cubicBezTo>
                    <a:pt x="143" y="3060"/>
                    <a:pt x="160" y="3142"/>
                    <a:pt x="238" y="3191"/>
                  </a:cubicBezTo>
                  <a:cubicBezTo>
                    <a:pt x="314" y="3239"/>
                    <a:pt x="579" y="3295"/>
                    <a:pt x="807" y="3295"/>
                  </a:cubicBezTo>
                  <a:cubicBezTo>
                    <a:pt x="992" y="3295"/>
                    <a:pt x="1152" y="3258"/>
                    <a:pt x="1167" y="3151"/>
                  </a:cubicBezTo>
                  <a:cubicBezTo>
                    <a:pt x="1307" y="2145"/>
                    <a:pt x="1361" y="1113"/>
                    <a:pt x="1459" y="99"/>
                  </a:cubicBezTo>
                  <a:lnTo>
                    <a:pt x="1518" y="38"/>
                  </a:lnTo>
                  <a:cubicBezTo>
                    <a:pt x="1397" y="13"/>
                    <a:pt x="1272" y="1"/>
                    <a:pt x="1148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9;p48">
              <a:extLst>
                <a:ext uri="{FF2B5EF4-FFF2-40B4-BE49-F238E27FC236}">
                  <a16:creationId xmlns:a16="http://schemas.microsoft.com/office/drawing/2014/main" id="{8483A5FF-66AE-428A-B66F-2361768FF9AB}"/>
                </a:ext>
              </a:extLst>
            </p:cNvPr>
            <p:cNvSpPr/>
            <p:nvPr/>
          </p:nvSpPr>
          <p:spPr>
            <a:xfrm>
              <a:off x="1626914" y="3692911"/>
              <a:ext cx="1127659" cy="596001"/>
            </a:xfrm>
            <a:custGeom>
              <a:avLst/>
              <a:gdLst/>
              <a:ahLst/>
              <a:cxnLst/>
              <a:rect l="l" t="t" r="r" b="b"/>
              <a:pathLst>
                <a:path w="3964" h="2095" extrusionOk="0">
                  <a:moveTo>
                    <a:pt x="3225" y="1"/>
                  </a:moveTo>
                  <a:cubicBezTo>
                    <a:pt x="2835" y="1"/>
                    <a:pt x="2476" y="115"/>
                    <a:pt x="2083" y="157"/>
                  </a:cubicBezTo>
                  <a:cubicBezTo>
                    <a:pt x="2017" y="165"/>
                    <a:pt x="1950" y="168"/>
                    <a:pt x="1884" y="168"/>
                  </a:cubicBezTo>
                  <a:cubicBezTo>
                    <a:pt x="1629" y="168"/>
                    <a:pt x="1373" y="117"/>
                    <a:pt x="1128" y="47"/>
                  </a:cubicBezTo>
                  <a:cubicBezTo>
                    <a:pt x="1027" y="16"/>
                    <a:pt x="945" y="2"/>
                    <a:pt x="858" y="2"/>
                  </a:cubicBezTo>
                  <a:cubicBezTo>
                    <a:pt x="806" y="2"/>
                    <a:pt x="752" y="7"/>
                    <a:pt x="690" y="17"/>
                  </a:cubicBezTo>
                  <a:cubicBezTo>
                    <a:pt x="622" y="27"/>
                    <a:pt x="548" y="34"/>
                    <a:pt x="482" y="56"/>
                  </a:cubicBezTo>
                  <a:cubicBezTo>
                    <a:pt x="413" y="81"/>
                    <a:pt x="359" y="133"/>
                    <a:pt x="285" y="150"/>
                  </a:cubicBezTo>
                  <a:cubicBezTo>
                    <a:pt x="266" y="557"/>
                    <a:pt x="221" y="965"/>
                    <a:pt x="150" y="1368"/>
                  </a:cubicBezTo>
                  <a:cubicBezTo>
                    <a:pt x="113" y="1579"/>
                    <a:pt x="0" y="1748"/>
                    <a:pt x="278" y="1800"/>
                  </a:cubicBezTo>
                  <a:cubicBezTo>
                    <a:pt x="1100" y="1951"/>
                    <a:pt x="1938" y="2095"/>
                    <a:pt x="2777" y="2095"/>
                  </a:cubicBezTo>
                  <a:cubicBezTo>
                    <a:pt x="2798" y="2095"/>
                    <a:pt x="2818" y="2095"/>
                    <a:pt x="2839" y="2095"/>
                  </a:cubicBezTo>
                  <a:cubicBezTo>
                    <a:pt x="3038" y="2092"/>
                    <a:pt x="3239" y="2082"/>
                    <a:pt x="3436" y="2060"/>
                  </a:cubicBezTo>
                  <a:cubicBezTo>
                    <a:pt x="3510" y="2053"/>
                    <a:pt x="3583" y="2041"/>
                    <a:pt x="3657" y="2031"/>
                  </a:cubicBezTo>
                  <a:cubicBezTo>
                    <a:pt x="3753" y="2011"/>
                    <a:pt x="3848" y="1982"/>
                    <a:pt x="3947" y="1964"/>
                  </a:cubicBezTo>
                  <a:cubicBezTo>
                    <a:pt x="3964" y="1893"/>
                    <a:pt x="3900" y="1778"/>
                    <a:pt x="3885" y="1726"/>
                  </a:cubicBezTo>
                  <a:cubicBezTo>
                    <a:pt x="3817" y="1500"/>
                    <a:pt x="3733" y="1279"/>
                    <a:pt x="3659" y="1056"/>
                  </a:cubicBezTo>
                  <a:cubicBezTo>
                    <a:pt x="3551" y="715"/>
                    <a:pt x="3441" y="368"/>
                    <a:pt x="3411" y="10"/>
                  </a:cubicBezTo>
                  <a:cubicBezTo>
                    <a:pt x="3348" y="3"/>
                    <a:pt x="3286" y="1"/>
                    <a:pt x="3225" y="1"/>
                  </a:cubicBezTo>
                  <a:close/>
                </a:path>
              </a:pathLst>
            </a:custGeom>
            <a:solidFill>
              <a:srgbClr val="F19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0;p48">
              <a:extLst>
                <a:ext uri="{FF2B5EF4-FFF2-40B4-BE49-F238E27FC236}">
                  <a16:creationId xmlns:a16="http://schemas.microsoft.com/office/drawing/2014/main" id="{5666F6CD-0F4D-455E-A44D-A0F128D48980}"/>
                </a:ext>
              </a:extLst>
            </p:cNvPr>
            <p:cNvSpPr/>
            <p:nvPr/>
          </p:nvSpPr>
          <p:spPr>
            <a:xfrm>
              <a:off x="1768581" y="2277330"/>
              <a:ext cx="181211" cy="287901"/>
            </a:xfrm>
            <a:custGeom>
              <a:avLst/>
              <a:gdLst/>
              <a:ahLst/>
              <a:cxnLst/>
              <a:rect l="l" t="t" r="r" b="b"/>
              <a:pathLst>
                <a:path w="637" h="1012" extrusionOk="0">
                  <a:moveTo>
                    <a:pt x="259" y="1"/>
                  </a:moveTo>
                  <a:cubicBezTo>
                    <a:pt x="156" y="1"/>
                    <a:pt x="64" y="88"/>
                    <a:pt x="33" y="187"/>
                  </a:cubicBezTo>
                  <a:cubicBezTo>
                    <a:pt x="1" y="291"/>
                    <a:pt x="18" y="399"/>
                    <a:pt x="48" y="502"/>
                  </a:cubicBezTo>
                  <a:cubicBezTo>
                    <a:pt x="97" y="664"/>
                    <a:pt x="283" y="914"/>
                    <a:pt x="438" y="988"/>
                  </a:cubicBezTo>
                  <a:cubicBezTo>
                    <a:pt x="471" y="1004"/>
                    <a:pt x="499" y="1012"/>
                    <a:pt x="522" y="1012"/>
                  </a:cubicBezTo>
                  <a:cubicBezTo>
                    <a:pt x="601" y="1012"/>
                    <a:pt x="630" y="928"/>
                    <a:pt x="632" y="819"/>
                  </a:cubicBezTo>
                  <a:cubicBezTo>
                    <a:pt x="637" y="627"/>
                    <a:pt x="566" y="349"/>
                    <a:pt x="536" y="266"/>
                  </a:cubicBezTo>
                  <a:cubicBezTo>
                    <a:pt x="492" y="138"/>
                    <a:pt x="399" y="3"/>
                    <a:pt x="264" y="1"/>
                  </a:cubicBezTo>
                  <a:cubicBezTo>
                    <a:pt x="262" y="1"/>
                    <a:pt x="261" y="1"/>
                    <a:pt x="259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1;p48">
              <a:extLst>
                <a:ext uri="{FF2B5EF4-FFF2-40B4-BE49-F238E27FC236}">
                  <a16:creationId xmlns:a16="http://schemas.microsoft.com/office/drawing/2014/main" id="{97DC3EB2-EC94-436D-B7F3-D63F34B116F9}"/>
                </a:ext>
              </a:extLst>
            </p:cNvPr>
            <p:cNvSpPr/>
            <p:nvPr/>
          </p:nvSpPr>
          <p:spPr>
            <a:xfrm>
              <a:off x="1601880" y="2471062"/>
              <a:ext cx="1306594" cy="1380618"/>
            </a:xfrm>
            <a:custGeom>
              <a:avLst/>
              <a:gdLst/>
              <a:ahLst/>
              <a:cxnLst/>
              <a:rect l="l" t="t" r="r" b="b"/>
              <a:pathLst>
                <a:path w="4593" h="4853" extrusionOk="0">
                  <a:moveTo>
                    <a:pt x="2442" y="1"/>
                  </a:moveTo>
                  <a:cubicBezTo>
                    <a:pt x="1912" y="1"/>
                    <a:pt x="1331" y="223"/>
                    <a:pt x="894" y="459"/>
                  </a:cubicBezTo>
                  <a:cubicBezTo>
                    <a:pt x="435" y="710"/>
                    <a:pt x="138" y="1107"/>
                    <a:pt x="74" y="1633"/>
                  </a:cubicBezTo>
                  <a:cubicBezTo>
                    <a:pt x="0" y="2217"/>
                    <a:pt x="54" y="2812"/>
                    <a:pt x="142" y="3394"/>
                  </a:cubicBezTo>
                  <a:cubicBezTo>
                    <a:pt x="184" y="3666"/>
                    <a:pt x="248" y="3941"/>
                    <a:pt x="278" y="4214"/>
                  </a:cubicBezTo>
                  <a:cubicBezTo>
                    <a:pt x="297" y="4415"/>
                    <a:pt x="302" y="4612"/>
                    <a:pt x="292" y="4813"/>
                  </a:cubicBezTo>
                  <a:cubicBezTo>
                    <a:pt x="349" y="4796"/>
                    <a:pt x="410" y="4786"/>
                    <a:pt x="472" y="4779"/>
                  </a:cubicBezTo>
                  <a:cubicBezTo>
                    <a:pt x="523" y="4774"/>
                    <a:pt x="576" y="4771"/>
                    <a:pt x="629" y="4771"/>
                  </a:cubicBezTo>
                  <a:cubicBezTo>
                    <a:pt x="779" y="4771"/>
                    <a:pt x="932" y="4788"/>
                    <a:pt x="1068" y="4801"/>
                  </a:cubicBezTo>
                  <a:cubicBezTo>
                    <a:pt x="1375" y="4830"/>
                    <a:pt x="1683" y="4853"/>
                    <a:pt x="1991" y="4853"/>
                  </a:cubicBezTo>
                  <a:cubicBezTo>
                    <a:pt x="2104" y="4853"/>
                    <a:pt x="2217" y="4850"/>
                    <a:pt x="2330" y="4843"/>
                  </a:cubicBezTo>
                  <a:cubicBezTo>
                    <a:pt x="2439" y="4836"/>
                    <a:pt x="3499" y="4664"/>
                    <a:pt x="3633" y="4664"/>
                  </a:cubicBezTo>
                  <a:cubicBezTo>
                    <a:pt x="3641" y="4664"/>
                    <a:pt x="3646" y="4664"/>
                    <a:pt x="3647" y="4666"/>
                  </a:cubicBezTo>
                  <a:cubicBezTo>
                    <a:pt x="3472" y="4231"/>
                    <a:pt x="3492" y="3767"/>
                    <a:pt x="3485" y="3308"/>
                  </a:cubicBezTo>
                  <a:cubicBezTo>
                    <a:pt x="3485" y="3187"/>
                    <a:pt x="4516" y="3325"/>
                    <a:pt x="4580" y="3131"/>
                  </a:cubicBezTo>
                  <a:cubicBezTo>
                    <a:pt x="4592" y="3092"/>
                    <a:pt x="4587" y="3047"/>
                    <a:pt x="4582" y="3006"/>
                  </a:cubicBezTo>
                  <a:cubicBezTo>
                    <a:pt x="4467" y="2205"/>
                    <a:pt x="4538" y="1036"/>
                    <a:pt x="3787" y="511"/>
                  </a:cubicBezTo>
                  <a:cubicBezTo>
                    <a:pt x="3517" y="319"/>
                    <a:pt x="3114" y="110"/>
                    <a:pt x="2790" y="37"/>
                  </a:cubicBezTo>
                  <a:cubicBezTo>
                    <a:pt x="2678" y="12"/>
                    <a:pt x="2561" y="1"/>
                    <a:pt x="2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2;p48">
              <a:extLst>
                <a:ext uri="{FF2B5EF4-FFF2-40B4-BE49-F238E27FC236}">
                  <a16:creationId xmlns:a16="http://schemas.microsoft.com/office/drawing/2014/main" id="{C293ADC7-6D14-4CC8-B7D9-ECFEE9A01451}"/>
                </a:ext>
              </a:extLst>
            </p:cNvPr>
            <p:cNvSpPr/>
            <p:nvPr/>
          </p:nvSpPr>
          <p:spPr>
            <a:xfrm>
              <a:off x="2516743" y="2277330"/>
              <a:ext cx="181211" cy="287901"/>
            </a:xfrm>
            <a:custGeom>
              <a:avLst/>
              <a:gdLst/>
              <a:ahLst/>
              <a:cxnLst/>
              <a:rect l="l" t="t" r="r" b="b"/>
              <a:pathLst>
                <a:path w="637" h="1012" extrusionOk="0">
                  <a:moveTo>
                    <a:pt x="381" y="1"/>
                  </a:moveTo>
                  <a:cubicBezTo>
                    <a:pt x="380" y="1"/>
                    <a:pt x="378" y="1"/>
                    <a:pt x="377" y="1"/>
                  </a:cubicBezTo>
                  <a:cubicBezTo>
                    <a:pt x="242" y="3"/>
                    <a:pt x="148" y="138"/>
                    <a:pt x="104" y="266"/>
                  </a:cubicBezTo>
                  <a:cubicBezTo>
                    <a:pt x="75" y="349"/>
                    <a:pt x="1" y="627"/>
                    <a:pt x="6" y="819"/>
                  </a:cubicBezTo>
                  <a:cubicBezTo>
                    <a:pt x="10" y="928"/>
                    <a:pt x="38" y="1012"/>
                    <a:pt x="117" y="1012"/>
                  </a:cubicBezTo>
                  <a:cubicBezTo>
                    <a:pt x="141" y="1012"/>
                    <a:pt x="169" y="1004"/>
                    <a:pt x="202" y="988"/>
                  </a:cubicBezTo>
                  <a:cubicBezTo>
                    <a:pt x="355" y="914"/>
                    <a:pt x="541" y="664"/>
                    <a:pt x="590" y="502"/>
                  </a:cubicBezTo>
                  <a:cubicBezTo>
                    <a:pt x="622" y="399"/>
                    <a:pt x="637" y="291"/>
                    <a:pt x="605" y="187"/>
                  </a:cubicBezTo>
                  <a:cubicBezTo>
                    <a:pt x="574" y="88"/>
                    <a:pt x="485" y="1"/>
                    <a:pt x="381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3;p48">
              <a:extLst>
                <a:ext uri="{FF2B5EF4-FFF2-40B4-BE49-F238E27FC236}">
                  <a16:creationId xmlns:a16="http://schemas.microsoft.com/office/drawing/2014/main" id="{BC0AEFB6-B3F5-4F21-95C0-DA9FDE9F840B}"/>
                </a:ext>
              </a:extLst>
            </p:cNvPr>
            <p:cNvSpPr/>
            <p:nvPr/>
          </p:nvSpPr>
          <p:spPr>
            <a:xfrm>
              <a:off x="1868715" y="1991425"/>
              <a:ext cx="704360" cy="911213"/>
            </a:xfrm>
            <a:custGeom>
              <a:avLst/>
              <a:gdLst/>
              <a:ahLst/>
              <a:cxnLst/>
              <a:rect l="l" t="t" r="r" b="b"/>
              <a:pathLst>
                <a:path w="2476" h="3203" extrusionOk="0">
                  <a:moveTo>
                    <a:pt x="1306" y="1"/>
                  </a:moveTo>
                  <a:cubicBezTo>
                    <a:pt x="879" y="1"/>
                    <a:pt x="391" y="167"/>
                    <a:pt x="157" y="522"/>
                  </a:cubicBezTo>
                  <a:cubicBezTo>
                    <a:pt x="0" y="755"/>
                    <a:pt x="47" y="1023"/>
                    <a:pt x="64" y="1291"/>
                  </a:cubicBezTo>
                  <a:cubicBezTo>
                    <a:pt x="86" y="1649"/>
                    <a:pt x="133" y="2013"/>
                    <a:pt x="278" y="2344"/>
                  </a:cubicBezTo>
                  <a:cubicBezTo>
                    <a:pt x="459" y="2765"/>
                    <a:pt x="884" y="3203"/>
                    <a:pt x="1330" y="3203"/>
                  </a:cubicBezTo>
                  <a:cubicBezTo>
                    <a:pt x="1488" y="3203"/>
                    <a:pt x="1649" y="3147"/>
                    <a:pt x="1803" y="3017"/>
                  </a:cubicBezTo>
                  <a:cubicBezTo>
                    <a:pt x="2365" y="2541"/>
                    <a:pt x="2475" y="1671"/>
                    <a:pt x="2431" y="979"/>
                  </a:cubicBezTo>
                  <a:cubicBezTo>
                    <a:pt x="2426" y="917"/>
                    <a:pt x="2421" y="856"/>
                    <a:pt x="2409" y="799"/>
                  </a:cubicBezTo>
                  <a:cubicBezTo>
                    <a:pt x="2326" y="328"/>
                    <a:pt x="1920" y="55"/>
                    <a:pt x="1464" y="9"/>
                  </a:cubicBezTo>
                  <a:cubicBezTo>
                    <a:pt x="1412" y="4"/>
                    <a:pt x="1360" y="1"/>
                    <a:pt x="1306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4;p48">
              <a:extLst>
                <a:ext uri="{FF2B5EF4-FFF2-40B4-BE49-F238E27FC236}">
                  <a16:creationId xmlns:a16="http://schemas.microsoft.com/office/drawing/2014/main" id="{7EC43521-DA08-491E-B13C-34E36ACA0F05}"/>
                </a:ext>
              </a:extLst>
            </p:cNvPr>
            <p:cNvSpPr/>
            <p:nvPr/>
          </p:nvSpPr>
          <p:spPr>
            <a:xfrm>
              <a:off x="1800727" y="1856866"/>
              <a:ext cx="836641" cy="555604"/>
            </a:xfrm>
            <a:custGeom>
              <a:avLst/>
              <a:gdLst/>
              <a:ahLst/>
              <a:cxnLst/>
              <a:rect l="l" t="t" r="r" b="b"/>
              <a:pathLst>
                <a:path w="2941" h="1953" extrusionOk="0">
                  <a:moveTo>
                    <a:pt x="1708" y="0"/>
                  </a:moveTo>
                  <a:cubicBezTo>
                    <a:pt x="1701" y="0"/>
                    <a:pt x="1695" y="0"/>
                    <a:pt x="1688" y="0"/>
                  </a:cubicBezTo>
                  <a:cubicBezTo>
                    <a:pt x="1464" y="3"/>
                    <a:pt x="1177" y="27"/>
                    <a:pt x="968" y="99"/>
                  </a:cubicBezTo>
                  <a:cubicBezTo>
                    <a:pt x="708" y="192"/>
                    <a:pt x="539" y="425"/>
                    <a:pt x="367" y="629"/>
                  </a:cubicBezTo>
                  <a:cubicBezTo>
                    <a:pt x="222" y="803"/>
                    <a:pt x="1" y="1118"/>
                    <a:pt x="16" y="1361"/>
                  </a:cubicBezTo>
                  <a:cubicBezTo>
                    <a:pt x="23" y="1471"/>
                    <a:pt x="121" y="1523"/>
                    <a:pt x="178" y="1609"/>
                  </a:cubicBezTo>
                  <a:cubicBezTo>
                    <a:pt x="249" y="1710"/>
                    <a:pt x="283" y="1835"/>
                    <a:pt x="315" y="1953"/>
                  </a:cubicBezTo>
                  <a:cubicBezTo>
                    <a:pt x="293" y="1867"/>
                    <a:pt x="283" y="1776"/>
                    <a:pt x="288" y="1685"/>
                  </a:cubicBezTo>
                  <a:cubicBezTo>
                    <a:pt x="293" y="1600"/>
                    <a:pt x="322" y="1574"/>
                    <a:pt x="363" y="1574"/>
                  </a:cubicBezTo>
                  <a:cubicBezTo>
                    <a:pt x="411" y="1574"/>
                    <a:pt x="475" y="1610"/>
                    <a:pt x="536" y="1629"/>
                  </a:cubicBezTo>
                  <a:cubicBezTo>
                    <a:pt x="703" y="1683"/>
                    <a:pt x="875" y="1742"/>
                    <a:pt x="1054" y="1746"/>
                  </a:cubicBezTo>
                  <a:cubicBezTo>
                    <a:pt x="1101" y="1749"/>
                    <a:pt x="1240" y="1787"/>
                    <a:pt x="1290" y="1787"/>
                  </a:cubicBezTo>
                  <a:cubicBezTo>
                    <a:pt x="1295" y="1787"/>
                    <a:pt x="1299" y="1787"/>
                    <a:pt x="1302" y="1786"/>
                  </a:cubicBezTo>
                  <a:cubicBezTo>
                    <a:pt x="1401" y="1749"/>
                    <a:pt x="1420" y="1557"/>
                    <a:pt x="1455" y="1474"/>
                  </a:cubicBezTo>
                  <a:cubicBezTo>
                    <a:pt x="1526" y="1300"/>
                    <a:pt x="1634" y="1135"/>
                    <a:pt x="1725" y="970"/>
                  </a:cubicBezTo>
                  <a:cubicBezTo>
                    <a:pt x="1769" y="1223"/>
                    <a:pt x="1823" y="1474"/>
                    <a:pt x="1892" y="1724"/>
                  </a:cubicBezTo>
                  <a:cubicBezTo>
                    <a:pt x="1908" y="1725"/>
                    <a:pt x="1925" y="1725"/>
                    <a:pt x="1941" y="1725"/>
                  </a:cubicBezTo>
                  <a:cubicBezTo>
                    <a:pt x="2103" y="1725"/>
                    <a:pt x="2261" y="1694"/>
                    <a:pt x="2420" y="1658"/>
                  </a:cubicBezTo>
                  <a:cubicBezTo>
                    <a:pt x="2449" y="1651"/>
                    <a:pt x="2527" y="1628"/>
                    <a:pt x="2579" y="1628"/>
                  </a:cubicBezTo>
                  <a:cubicBezTo>
                    <a:pt x="2596" y="1628"/>
                    <a:pt x="2610" y="1630"/>
                    <a:pt x="2619" y="1636"/>
                  </a:cubicBezTo>
                  <a:cubicBezTo>
                    <a:pt x="2670" y="1668"/>
                    <a:pt x="2673" y="1818"/>
                    <a:pt x="2670" y="1872"/>
                  </a:cubicBezTo>
                  <a:cubicBezTo>
                    <a:pt x="2687" y="1798"/>
                    <a:pt x="2709" y="1722"/>
                    <a:pt x="2759" y="1665"/>
                  </a:cubicBezTo>
                  <a:cubicBezTo>
                    <a:pt x="2847" y="1570"/>
                    <a:pt x="2935" y="1538"/>
                    <a:pt x="2940" y="1422"/>
                  </a:cubicBezTo>
                  <a:cubicBezTo>
                    <a:pt x="2940" y="1400"/>
                    <a:pt x="2940" y="1378"/>
                    <a:pt x="2933" y="1349"/>
                  </a:cubicBezTo>
                  <a:cubicBezTo>
                    <a:pt x="2874" y="1027"/>
                    <a:pt x="2864" y="641"/>
                    <a:pt x="2614" y="396"/>
                  </a:cubicBezTo>
                  <a:cubicBezTo>
                    <a:pt x="2351" y="138"/>
                    <a:pt x="2078" y="0"/>
                    <a:pt x="1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5;p48">
              <a:extLst>
                <a:ext uri="{FF2B5EF4-FFF2-40B4-BE49-F238E27FC236}">
                  <a16:creationId xmlns:a16="http://schemas.microsoft.com/office/drawing/2014/main" id="{38499905-C616-4C6E-B6C7-6A8B6879C3DA}"/>
                </a:ext>
              </a:extLst>
            </p:cNvPr>
            <p:cNvSpPr/>
            <p:nvPr/>
          </p:nvSpPr>
          <p:spPr>
            <a:xfrm>
              <a:off x="1761754" y="2272778"/>
              <a:ext cx="1505726" cy="882480"/>
            </a:xfrm>
            <a:custGeom>
              <a:avLst/>
              <a:gdLst/>
              <a:ahLst/>
              <a:cxnLst/>
              <a:rect l="l" t="t" r="r" b="b"/>
              <a:pathLst>
                <a:path w="5293" h="3102" extrusionOk="0">
                  <a:moveTo>
                    <a:pt x="4816" y="1"/>
                  </a:moveTo>
                  <a:cubicBezTo>
                    <a:pt x="4719" y="1"/>
                    <a:pt x="4621" y="23"/>
                    <a:pt x="4529" y="41"/>
                  </a:cubicBezTo>
                  <a:cubicBezTo>
                    <a:pt x="4520" y="44"/>
                    <a:pt x="4509" y="46"/>
                    <a:pt x="4500" y="46"/>
                  </a:cubicBezTo>
                  <a:cubicBezTo>
                    <a:pt x="4494" y="46"/>
                    <a:pt x="4488" y="46"/>
                    <a:pt x="4482" y="44"/>
                  </a:cubicBezTo>
                  <a:cubicBezTo>
                    <a:pt x="4467" y="36"/>
                    <a:pt x="4457" y="22"/>
                    <a:pt x="4443" y="14"/>
                  </a:cubicBezTo>
                  <a:cubicBezTo>
                    <a:pt x="4431" y="7"/>
                    <a:pt x="4417" y="4"/>
                    <a:pt x="4404" y="4"/>
                  </a:cubicBezTo>
                  <a:cubicBezTo>
                    <a:pt x="4382" y="4"/>
                    <a:pt x="4358" y="12"/>
                    <a:pt x="4337" y="19"/>
                  </a:cubicBezTo>
                  <a:cubicBezTo>
                    <a:pt x="4146" y="103"/>
                    <a:pt x="3956" y="260"/>
                    <a:pt x="3871" y="454"/>
                  </a:cubicBezTo>
                  <a:cubicBezTo>
                    <a:pt x="3799" y="606"/>
                    <a:pt x="3794" y="746"/>
                    <a:pt x="3622" y="825"/>
                  </a:cubicBezTo>
                  <a:cubicBezTo>
                    <a:pt x="3416" y="918"/>
                    <a:pt x="3207" y="1014"/>
                    <a:pt x="3001" y="1107"/>
                  </a:cubicBezTo>
                  <a:cubicBezTo>
                    <a:pt x="2586" y="1296"/>
                    <a:pt x="2171" y="1485"/>
                    <a:pt x="1756" y="1674"/>
                  </a:cubicBezTo>
                  <a:cubicBezTo>
                    <a:pt x="1616" y="1738"/>
                    <a:pt x="1471" y="1802"/>
                    <a:pt x="1319" y="1814"/>
                  </a:cubicBezTo>
                  <a:cubicBezTo>
                    <a:pt x="1306" y="1815"/>
                    <a:pt x="1292" y="1816"/>
                    <a:pt x="1277" y="1816"/>
                  </a:cubicBezTo>
                  <a:cubicBezTo>
                    <a:pt x="1099" y="1816"/>
                    <a:pt x="800" y="1736"/>
                    <a:pt x="560" y="1736"/>
                  </a:cubicBezTo>
                  <a:cubicBezTo>
                    <a:pt x="408" y="1736"/>
                    <a:pt x="279" y="1769"/>
                    <a:pt x="224" y="1876"/>
                  </a:cubicBezTo>
                  <a:cubicBezTo>
                    <a:pt x="99" y="2116"/>
                    <a:pt x="0" y="2534"/>
                    <a:pt x="121" y="2779"/>
                  </a:cubicBezTo>
                  <a:cubicBezTo>
                    <a:pt x="192" y="2924"/>
                    <a:pt x="813" y="3096"/>
                    <a:pt x="970" y="3101"/>
                  </a:cubicBezTo>
                  <a:cubicBezTo>
                    <a:pt x="974" y="3101"/>
                    <a:pt x="978" y="3101"/>
                    <a:pt x="982" y="3101"/>
                  </a:cubicBezTo>
                  <a:cubicBezTo>
                    <a:pt x="1044" y="3101"/>
                    <a:pt x="1107" y="3083"/>
                    <a:pt x="1169" y="3062"/>
                  </a:cubicBezTo>
                  <a:cubicBezTo>
                    <a:pt x="1422" y="2981"/>
                    <a:pt x="1675" y="2890"/>
                    <a:pt x="1923" y="2789"/>
                  </a:cubicBezTo>
                  <a:cubicBezTo>
                    <a:pt x="2137" y="2703"/>
                    <a:pt x="2333" y="2659"/>
                    <a:pt x="2530" y="2531"/>
                  </a:cubicBezTo>
                  <a:cubicBezTo>
                    <a:pt x="3021" y="2217"/>
                    <a:pt x="3502" y="1888"/>
                    <a:pt x="3974" y="1544"/>
                  </a:cubicBezTo>
                  <a:cubicBezTo>
                    <a:pt x="4190" y="1387"/>
                    <a:pt x="4403" y="1225"/>
                    <a:pt x="4644" y="1112"/>
                  </a:cubicBezTo>
                  <a:cubicBezTo>
                    <a:pt x="4838" y="1021"/>
                    <a:pt x="5172" y="999"/>
                    <a:pt x="5255" y="778"/>
                  </a:cubicBezTo>
                  <a:cubicBezTo>
                    <a:pt x="5292" y="680"/>
                    <a:pt x="5287" y="574"/>
                    <a:pt x="5270" y="471"/>
                  </a:cubicBezTo>
                  <a:cubicBezTo>
                    <a:pt x="5255" y="375"/>
                    <a:pt x="5226" y="280"/>
                    <a:pt x="5174" y="196"/>
                  </a:cubicBezTo>
                  <a:cubicBezTo>
                    <a:pt x="5123" y="113"/>
                    <a:pt x="5042" y="44"/>
                    <a:pt x="4946" y="17"/>
                  </a:cubicBezTo>
                  <a:cubicBezTo>
                    <a:pt x="4903" y="5"/>
                    <a:pt x="4859" y="1"/>
                    <a:pt x="4816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6;p48">
              <a:extLst>
                <a:ext uri="{FF2B5EF4-FFF2-40B4-BE49-F238E27FC236}">
                  <a16:creationId xmlns:a16="http://schemas.microsoft.com/office/drawing/2014/main" id="{C05C75E8-3C91-47E0-9839-D49FA4F0472A}"/>
                </a:ext>
              </a:extLst>
            </p:cNvPr>
            <p:cNvSpPr/>
            <p:nvPr/>
          </p:nvSpPr>
          <p:spPr>
            <a:xfrm>
              <a:off x="2288312" y="2917983"/>
              <a:ext cx="113506" cy="34138"/>
            </a:xfrm>
            <a:custGeom>
              <a:avLst/>
              <a:gdLst/>
              <a:ahLst/>
              <a:cxnLst/>
              <a:rect l="l" t="t" r="r" b="b"/>
              <a:pathLst>
                <a:path w="399" h="120" extrusionOk="0">
                  <a:moveTo>
                    <a:pt x="39" y="1"/>
                  </a:moveTo>
                  <a:cubicBezTo>
                    <a:pt x="28" y="1"/>
                    <a:pt x="16" y="7"/>
                    <a:pt x="11" y="15"/>
                  </a:cubicBezTo>
                  <a:cubicBezTo>
                    <a:pt x="1" y="33"/>
                    <a:pt x="8" y="50"/>
                    <a:pt x="23" y="60"/>
                  </a:cubicBezTo>
                  <a:cubicBezTo>
                    <a:pt x="76" y="99"/>
                    <a:pt x="142" y="119"/>
                    <a:pt x="207" y="119"/>
                  </a:cubicBezTo>
                  <a:cubicBezTo>
                    <a:pt x="263" y="119"/>
                    <a:pt x="318" y="105"/>
                    <a:pt x="367" y="77"/>
                  </a:cubicBezTo>
                  <a:cubicBezTo>
                    <a:pt x="398" y="60"/>
                    <a:pt x="380" y="16"/>
                    <a:pt x="350" y="16"/>
                  </a:cubicBezTo>
                  <a:cubicBezTo>
                    <a:pt x="345" y="16"/>
                    <a:pt x="340" y="17"/>
                    <a:pt x="335" y="20"/>
                  </a:cubicBezTo>
                  <a:cubicBezTo>
                    <a:pt x="295" y="43"/>
                    <a:pt x="251" y="55"/>
                    <a:pt x="207" y="55"/>
                  </a:cubicBezTo>
                  <a:cubicBezTo>
                    <a:pt x="153" y="55"/>
                    <a:pt x="100" y="38"/>
                    <a:pt x="55" y="6"/>
                  </a:cubicBezTo>
                  <a:cubicBezTo>
                    <a:pt x="50" y="2"/>
                    <a:pt x="45" y="1"/>
                    <a:pt x="39" y="1"/>
                  </a:cubicBezTo>
                  <a:close/>
                </a:path>
              </a:pathLst>
            </a:custGeom>
            <a:solidFill>
              <a:srgbClr val="FA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1897;p48">
              <a:extLst>
                <a:ext uri="{FF2B5EF4-FFF2-40B4-BE49-F238E27FC236}">
                  <a16:creationId xmlns:a16="http://schemas.microsoft.com/office/drawing/2014/main" id="{9EB0021A-1A6B-4AAB-8CD8-C0047C4E5464}"/>
                </a:ext>
              </a:extLst>
            </p:cNvPr>
            <p:cNvGrpSpPr/>
            <p:nvPr/>
          </p:nvGrpSpPr>
          <p:grpSpPr>
            <a:xfrm flipH="1">
              <a:off x="2035774" y="2389259"/>
              <a:ext cx="395004" cy="314969"/>
              <a:chOff x="4162518" y="1639296"/>
              <a:chExt cx="185893" cy="148242"/>
            </a:xfrm>
          </p:grpSpPr>
          <p:sp>
            <p:nvSpPr>
              <p:cNvPr id="24" name="Google Shape;1898;p48">
                <a:extLst>
                  <a:ext uri="{FF2B5EF4-FFF2-40B4-BE49-F238E27FC236}">
                    <a16:creationId xmlns:a16="http://schemas.microsoft.com/office/drawing/2014/main" id="{98AA54D0-34D3-4BB5-8C11-72D3151AEDC9}"/>
                  </a:ext>
                </a:extLst>
              </p:cNvPr>
              <p:cNvSpPr/>
              <p:nvPr/>
            </p:nvSpPr>
            <p:spPr>
              <a:xfrm>
                <a:off x="4293606" y="1644572"/>
                <a:ext cx="54805" cy="2966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506" extrusionOk="0">
                    <a:moveTo>
                      <a:pt x="125" y="0"/>
                    </a:moveTo>
                    <a:cubicBezTo>
                      <a:pt x="61" y="0"/>
                      <a:pt x="0" y="82"/>
                      <a:pt x="32" y="251"/>
                    </a:cubicBezTo>
                    <a:cubicBezTo>
                      <a:pt x="67" y="437"/>
                      <a:pt x="271" y="506"/>
                      <a:pt x="479" y="506"/>
                    </a:cubicBezTo>
                    <a:cubicBezTo>
                      <a:pt x="538" y="506"/>
                      <a:pt x="598" y="500"/>
                      <a:pt x="654" y="490"/>
                    </a:cubicBezTo>
                    <a:cubicBezTo>
                      <a:pt x="887" y="447"/>
                      <a:pt x="934" y="229"/>
                      <a:pt x="805" y="229"/>
                    </a:cubicBezTo>
                    <a:cubicBezTo>
                      <a:pt x="799" y="229"/>
                      <a:pt x="791" y="230"/>
                      <a:pt x="783" y="231"/>
                    </a:cubicBezTo>
                    <a:cubicBezTo>
                      <a:pt x="727" y="247"/>
                      <a:pt x="675" y="254"/>
                      <a:pt x="627" y="254"/>
                    </a:cubicBezTo>
                    <a:cubicBezTo>
                      <a:pt x="354" y="254"/>
                      <a:pt x="200" y="43"/>
                      <a:pt x="200" y="43"/>
                    </a:cubicBezTo>
                    <a:cubicBezTo>
                      <a:pt x="179" y="15"/>
                      <a:pt x="152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99;p48">
                <a:extLst>
                  <a:ext uri="{FF2B5EF4-FFF2-40B4-BE49-F238E27FC236}">
                    <a16:creationId xmlns:a16="http://schemas.microsoft.com/office/drawing/2014/main" id="{ED532B38-5C3E-474E-B643-228579F8AA4E}"/>
                  </a:ext>
                </a:extLst>
              </p:cNvPr>
              <p:cNvSpPr/>
              <p:nvPr/>
            </p:nvSpPr>
            <p:spPr>
              <a:xfrm>
                <a:off x="4162518" y="1639296"/>
                <a:ext cx="54277" cy="3106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1" y="268"/>
                      <a:pt x="58" y="491"/>
                      <a:pt x="301" y="522"/>
                    </a:cubicBezTo>
                    <a:cubicBezTo>
                      <a:pt x="340" y="527"/>
                      <a:pt x="381" y="530"/>
                      <a:pt x="423" y="530"/>
                    </a:cubicBezTo>
                    <a:cubicBezTo>
                      <a:pt x="646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00;p48">
                <a:extLst>
                  <a:ext uri="{FF2B5EF4-FFF2-40B4-BE49-F238E27FC236}">
                    <a16:creationId xmlns:a16="http://schemas.microsoft.com/office/drawing/2014/main" id="{7A3C5BD2-AE9C-4273-9669-09AC71381C99}"/>
                  </a:ext>
                </a:extLst>
              </p:cNvPr>
              <p:cNvSpPr/>
              <p:nvPr/>
            </p:nvSpPr>
            <p:spPr>
              <a:xfrm>
                <a:off x="4228249" y="1720597"/>
                <a:ext cx="48650" cy="66941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142" extrusionOk="0">
                    <a:moveTo>
                      <a:pt x="545" y="0"/>
                    </a:moveTo>
                    <a:cubicBezTo>
                      <a:pt x="518" y="0"/>
                      <a:pt x="484" y="11"/>
                      <a:pt x="441" y="35"/>
                    </a:cubicBezTo>
                    <a:cubicBezTo>
                      <a:pt x="441" y="35"/>
                      <a:pt x="1" y="689"/>
                      <a:pt x="33" y="1000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3"/>
                      <a:pt x="473" y="1013"/>
                    </a:cubicBezTo>
                    <a:cubicBezTo>
                      <a:pt x="473" y="1013"/>
                      <a:pt x="618" y="1125"/>
                      <a:pt x="713" y="1125"/>
                    </a:cubicBezTo>
                    <a:cubicBezTo>
                      <a:pt x="745" y="1125"/>
                      <a:pt x="771" y="1112"/>
                      <a:pt x="784" y="1078"/>
                    </a:cubicBezTo>
                    <a:cubicBezTo>
                      <a:pt x="830" y="948"/>
                      <a:pt x="538" y="657"/>
                      <a:pt x="538" y="657"/>
                    </a:cubicBezTo>
                    <a:cubicBezTo>
                      <a:pt x="538" y="657"/>
                      <a:pt x="757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01;p48">
                <a:extLst>
                  <a:ext uri="{FF2B5EF4-FFF2-40B4-BE49-F238E27FC236}">
                    <a16:creationId xmlns:a16="http://schemas.microsoft.com/office/drawing/2014/main" id="{3375F435-9CA0-4839-BA9E-27D8C71DFA2E}"/>
                  </a:ext>
                </a:extLst>
              </p:cNvPr>
              <p:cNvSpPr/>
              <p:nvPr/>
            </p:nvSpPr>
            <p:spPr>
              <a:xfrm>
                <a:off x="4290910" y="1705122"/>
                <a:ext cx="49002" cy="13365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1" y="118"/>
                      <a:pt x="71" y="118"/>
                    </a:cubicBezTo>
                    <a:cubicBezTo>
                      <a:pt x="71" y="118"/>
                      <a:pt x="111" y="110"/>
                      <a:pt x="180" y="110"/>
                    </a:cubicBezTo>
                    <a:cubicBezTo>
                      <a:pt x="287" y="110"/>
                      <a:pt x="467" y="129"/>
                      <a:pt x="680" y="228"/>
                    </a:cubicBez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02;p48">
                <a:extLst>
                  <a:ext uri="{FF2B5EF4-FFF2-40B4-BE49-F238E27FC236}">
                    <a16:creationId xmlns:a16="http://schemas.microsoft.com/office/drawing/2014/main" id="{B9CEE820-0C31-4065-BDA1-9A2A8738D5D5}"/>
                  </a:ext>
                </a:extLst>
              </p:cNvPr>
              <p:cNvSpPr/>
              <p:nvPr/>
            </p:nvSpPr>
            <p:spPr>
              <a:xfrm>
                <a:off x="4167266" y="1692989"/>
                <a:ext cx="47888" cy="10786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cubicBezTo>
                      <a:pt x="234" y="126"/>
                      <a:pt x="318" y="120"/>
                      <a:pt x="392" y="120"/>
                    </a:cubicBezTo>
                    <a:cubicBezTo>
                      <a:pt x="621" y="120"/>
                      <a:pt x="757" y="182"/>
                      <a:pt x="757" y="182"/>
                    </a:cubicBez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369B934-40F8-418B-9EBC-05632DF4B260}"/>
              </a:ext>
            </a:extLst>
          </p:cNvPr>
          <p:cNvSpPr txBox="1"/>
          <p:nvPr/>
        </p:nvSpPr>
        <p:spPr>
          <a:xfrm>
            <a:off x="1799900" y="1875602"/>
            <a:ext cx="185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Yes / No</a:t>
            </a:r>
            <a:endParaRPr lang="zh-TW" altLang="en-US" sz="2800" b="1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E01C641-BA32-4F42-AED5-A5C8CDDD2B4B}"/>
              </a:ext>
            </a:extLst>
          </p:cNvPr>
          <p:cNvSpPr txBox="1"/>
          <p:nvPr/>
        </p:nvSpPr>
        <p:spPr>
          <a:xfrm>
            <a:off x="1830380" y="3524645"/>
            <a:ext cx="185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  /  0</a:t>
            </a:r>
            <a:endParaRPr lang="zh-TW" altLang="en-US" sz="2800" b="1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B3A9538-86BC-4B3E-9C46-0F3BEE6A021C}"/>
              </a:ext>
            </a:extLst>
          </p:cNvPr>
          <p:cNvCxnSpPr>
            <a:cxnSpLocks/>
          </p:cNvCxnSpPr>
          <p:nvPr/>
        </p:nvCxnSpPr>
        <p:spPr>
          <a:xfrm>
            <a:off x="2716423" y="2505176"/>
            <a:ext cx="0" cy="81377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投影片編號版面配置區 1">
            <a:extLst>
              <a:ext uri="{FF2B5EF4-FFF2-40B4-BE49-F238E27FC236}">
                <a16:creationId xmlns:a16="http://schemas.microsoft.com/office/drawing/2014/main" id="{CC698E8E-19E0-4E59-AF5F-8CD98C98AD1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13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45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0;p31">
            <a:extLst>
              <a:ext uri="{FF2B5EF4-FFF2-40B4-BE49-F238E27FC236}">
                <a16:creationId xmlns:a16="http://schemas.microsoft.com/office/drawing/2014/main" id="{FA9EE605-3344-4D9E-B4C3-9F3D67C9A146}"/>
              </a:ext>
            </a:extLst>
          </p:cNvPr>
          <p:cNvSpPr/>
          <p:nvPr/>
        </p:nvSpPr>
        <p:spPr>
          <a:xfrm>
            <a:off x="700075" y="1748903"/>
            <a:ext cx="4484700" cy="775200"/>
          </a:xfrm>
          <a:prstGeom prst="roundRect">
            <a:avLst>
              <a:gd name="adj" fmla="val 123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僅做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</a:t>
            </a:r>
          </a:p>
          <a:p>
            <a:pPr marL="142875" marR="1905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(Over Sampling)</a:t>
            </a:r>
          </a:p>
        </p:txBody>
      </p:sp>
      <p:sp>
        <p:nvSpPr>
          <p:cNvPr id="6" name="Google Shape;273;p31">
            <a:extLst>
              <a:ext uri="{FF2B5EF4-FFF2-40B4-BE49-F238E27FC236}">
                <a16:creationId xmlns:a16="http://schemas.microsoft.com/office/drawing/2014/main" id="{4976986E-FB85-411E-B23B-75D8CEDA86FF}"/>
              </a:ext>
            </a:extLst>
          </p:cNvPr>
          <p:cNvSpPr/>
          <p:nvPr/>
        </p:nvSpPr>
        <p:spPr>
          <a:xfrm>
            <a:off x="700075" y="2788542"/>
            <a:ext cx="4484700" cy="775200"/>
          </a:xfrm>
          <a:prstGeom prst="roundRect">
            <a:avLst>
              <a:gd name="adj" fmla="val 123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algn="ctr">
              <a:buClr>
                <a:schemeClr val="dk1"/>
              </a:buClr>
              <a:buSzPts val="1100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僅做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 </a:t>
            </a:r>
            <a:r>
              <a:rPr lang="en-US" altLang="zh-TW" sz="2000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Undersampling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42875" marR="190500" algn="ctr">
              <a:buClr>
                <a:schemeClr val="dk1"/>
              </a:buClr>
              <a:buSzPts val="1100"/>
            </a:pPr>
            <a:r>
              <a:rPr lang="en-US" altLang="zh-TW" sz="18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(Under Sampling)</a:t>
            </a:r>
            <a:endParaRPr lang="en-US" altLang="zh-TW" sz="18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Google Shape;276;p31">
            <a:extLst>
              <a:ext uri="{FF2B5EF4-FFF2-40B4-BE49-F238E27FC236}">
                <a16:creationId xmlns:a16="http://schemas.microsoft.com/office/drawing/2014/main" id="{298D743D-A5E1-457B-867F-6B7FE143EE5B}"/>
              </a:ext>
            </a:extLst>
          </p:cNvPr>
          <p:cNvSpPr/>
          <p:nvPr/>
        </p:nvSpPr>
        <p:spPr>
          <a:xfrm>
            <a:off x="700075" y="3828653"/>
            <a:ext cx="4484700" cy="775200"/>
          </a:xfrm>
          <a:prstGeom prst="roundRect">
            <a:avLst>
              <a:gd name="adj" fmla="val 11929"/>
            </a:avLst>
          </a:prstGeom>
          <a:solidFill>
            <a:srgbClr val="F19B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algn="ct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結合 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 + Random </a:t>
            </a:r>
            <a:r>
              <a:rPr lang="en-US" altLang="zh-TW" sz="1600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Undersampling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</a:p>
          <a:p>
            <a:pPr marL="142875" marR="190500" algn="ctr">
              <a:buClr>
                <a:schemeClr val="dk1"/>
              </a:buClr>
              <a:buSzPts val="1100"/>
            </a:pP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(Over Sampling + Under Sampling)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43D1EE-A96A-48E4-8193-188DEA41C83C}"/>
              </a:ext>
            </a:extLst>
          </p:cNvPr>
          <p:cNvSpPr txBox="1"/>
          <p:nvPr/>
        </p:nvSpPr>
        <p:spPr>
          <a:xfrm>
            <a:off x="1" y="60067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採樣的方式不同對於結果的影響 </a:t>
            </a:r>
            <a:r>
              <a:rPr lang="en-US" altLang="zh-TW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?</a:t>
            </a:r>
            <a:endParaRPr lang="zh-TW" altLang="en-US" sz="3200" b="1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pSp>
        <p:nvGrpSpPr>
          <p:cNvPr id="12" name="Google Shape;1886;p48">
            <a:extLst>
              <a:ext uri="{FF2B5EF4-FFF2-40B4-BE49-F238E27FC236}">
                <a16:creationId xmlns:a16="http://schemas.microsoft.com/office/drawing/2014/main" id="{4141AC4E-C28F-48C8-9336-A1968846FD91}"/>
              </a:ext>
            </a:extLst>
          </p:cNvPr>
          <p:cNvGrpSpPr/>
          <p:nvPr/>
        </p:nvGrpSpPr>
        <p:grpSpPr>
          <a:xfrm>
            <a:off x="5600229" y="1419225"/>
            <a:ext cx="2829595" cy="3323416"/>
            <a:chOff x="1077882" y="1717185"/>
            <a:chExt cx="2189598" cy="2571727"/>
          </a:xfrm>
        </p:grpSpPr>
        <p:sp>
          <p:nvSpPr>
            <p:cNvPr id="13" name="Google Shape;1887;p48">
              <a:extLst>
                <a:ext uri="{FF2B5EF4-FFF2-40B4-BE49-F238E27FC236}">
                  <a16:creationId xmlns:a16="http://schemas.microsoft.com/office/drawing/2014/main" id="{0B3AE596-A8FE-45C6-87EF-B1CF31920D9F}"/>
                </a:ext>
              </a:extLst>
            </p:cNvPr>
            <p:cNvSpPr/>
            <p:nvPr/>
          </p:nvSpPr>
          <p:spPr>
            <a:xfrm>
              <a:off x="1077882" y="1717185"/>
              <a:ext cx="2181070" cy="2056845"/>
            </a:xfrm>
            <a:custGeom>
              <a:avLst/>
              <a:gdLst/>
              <a:ahLst/>
              <a:cxnLst/>
              <a:rect l="l" t="t" r="r" b="b"/>
              <a:pathLst>
                <a:path w="7667" h="7230" extrusionOk="0">
                  <a:moveTo>
                    <a:pt x="4093" y="1"/>
                  </a:moveTo>
                  <a:cubicBezTo>
                    <a:pt x="3739" y="1"/>
                    <a:pt x="3383" y="77"/>
                    <a:pt x="3070" y="226"/>
                  </a:cubicBezTo>
                  <a:cubicBezTo>
                    <a:pt x="2493" y="504"/>
                    <a:pt x="2372" y="1042"/>
                    <a:pt x="2048" y="1533"/>
                  </a:cubicBezTo>
                  <a:cubicBezTo>
                    <a:pt x="1763" y="1962"/>
                    <a:pt x="1191" y="1950"/>
                    <a:pt x="1137" y="2549"/>
                  </a:cubicBezTo>
                  <a:cubicBezTo>
                    <a:pt x="1120" y="2746"/>
                    <a:pt x="1135" y="2947"/>
                    <a:pt x="1083" y="3136"/>
                  </a:cubicBezTo>
                  <a:cubicBezTo>
                    <a:pt x="1000" y="3431"/>
                    <a:pt x="771" y="3645"/>
                    <a:pt x="577" y="3870"/>
                  </a:cubicBezTo>
                  <a:cubicBezTo>
                    <a:pt x="378" y="4101"/>
                    <a:pt x="209" y="4371"/>
                    <a:pt x="108" y="4661"/>
                  </a:cubicBezTo>
                  <a:cubicBezTo>
                    <a:pt x="35" y="4877"/>
                    <a:pt x="0" y="5108"/>
                    <a:pt x="32" y="5361"/>
                  </a:cubicBezTo>
                  <a:cubicBezTo>
                    <a:pt x="140" y="6238"/>
                    <a:pt x="884" y="6694"/>
                    <a:pt x="1660" y="6933"/>
                  </a:cubicBezTo>
                  <a:cubicBezTo>
                    <a:pt x="2358" y="7148"/>
                    <a:pt x="3087" y="7229"/>
                    <a:pt x="3819" y="7229"/>
                  </a:cubicBezTo>
                  <a:cubicBezTo>
                    <a:pt x="4223" y="7229"/>
                    <a:pt x="4628" y="7205"/>
                    <a:pt x="5029" y="7163"/>
                  </a:cubicBezTo>
                  <a:cubicBezTo>
                    <a:pt x="5867" y="7078"/>
                    <a:pt x="6687" y="6903"/>
                    <a:pt x="7271" y="6248"/>
                  </a:cubicBezTo>
                  <a:cubicBezTo>
                    <a:pt x="7411" y="6093"/>
                    <a:pt x="7532" y="5916"/>
                    <a:pt x="7591" y="5717"/>
                  </a:cubicBezTo>
                  <a:cubicBezTo>
                    <a:pt x="7667" y="5469"/>
                    <a:pt x="7628" y="5201"/>
                    <a:pt x="7473" y="4990"/>
                  </a:cubicBezTo>
                  <a:cubicBezTo>
                    <a:pt x="7338" y="4806"/>
                    <a:pt x="7119" y="4693"/>
                    <a:pt x="7023" y="4477"/>
                  </a:cubicBezTo>
                  <a:cubicBezTo>
                    <a:pt x="6928" y="4261"/>
                    <a:pt x="6984" y="4010"/>
                    <a:pt x="6996" y="3772"/>
                  </a:cubicBezTo>
                  <a:cubicBezTo>
                    <a:pt x="7026" y="3190"/>
                    <a:pt x="6699" y="2859"/>
                    <a:pt x="6331" y="2461"/>
                  </a:cubicBezTo>
                  <a:cubicBezTo>
                    <a:pt x="6098" y="2213"/>
                    <a:pt x="6014" y="1881"/>
                    <a:pt x="5955" y="1555"/>
                  </a:cubicBezTo>
                  <a:cubicBezTo>
                    <a:pt x="5832" y="882"/>
                    <a:pt x="5555" y="379"/>
                    <a:pt x="4882" y="135"/>
                  </a:cubicBezTo>
                  <a:cubicBezTo>
                    <a:pt x="4633" y="45"/>
                    <a:pt x="4363" y="1"/>
                    <a:pt x="4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8;p48">
              <a:extLst>
                <a:ext uri="{FF2B5EF4-FFF2-40B4-BE49-F238E27FC236}">
                  <a16:creationId xmlns:a16="http://schemas.microsoft.com/office/drawing/2014/main" id="{96F98788-2F5F-4556-8278-0844A8A89CBE}"/>
                </a:ext>
              </a:extLst>
            </p:cNvPr>
            <p:cNvSpPr/>
            <p:nvPr/>
          </p:nvSpPr>
          <p:spPr>
            <a:xfrm>
              <a:off x="2411489" y="3293783"/>
              <a:ext cx="431833" cy="937386"/>
            </a:xfrm>
            <a:custGeom>
              <a:avLst/>
              <a:gdLst/>
              <a:ahLst/>
              <a:cxnLst/>
              <a:rect l="l" t="t" r="r" b="b"/>
              <a:pathLst>
                <a:path w="1518" h="3295" extrusionOk="0">
                  <a:moveTo>
                    <a:pt x="1148" y="1"/>
                  </a:moveTo>
                  <a:cubicBezTo>
                    <a:pt x="996" y="1"/>
                    <a:pt x="844" y="19"/>
                    <a:pt x="702" y="57"/>
                  </a:cubicBezTo>
                  <a:cubicBezTo>
                    <a:pt x="626" y="77"/>
                    <a:pt x="553" y="104"/>
                    <a:pt x="501" y="148"/>
                  </a:cubicBezTo>
                  <a:cubicBezTo>
                    <a:pt x="447" y="192"/>
                    <a:pt x="423" y="254"/>
                    <a:pt x="400" y="313"/>
                  </a:cubicBezTo>
                  <a:cubicBezTo>
                    <a:pt x="91" y="1177"/>
                    <a:pt x="0" y="2088"/>
                    <a:pt x="133" y="2987"/>
                  </a:cubicBezTo>
                  <a:cubicBezTo>
                    <a:pt x="143" y="3060"/>
                    <a:pt x="160" y="3142"/>
                    <a:pt x="238" y="3191"/>
                  </a:cubicBezTo>
                  <a:cubicBezTo>
                    <a:pt x="314" y="3239"/>
                    <a:pt x="579" y="3295"/>
                    <a:pt x="807" y="3295"/>
                  </a:cubicBezTo>
                  <a:cubicBezTo>
                    <a:pt x="992" y="3295"/>
                    <a:pt x="1152" y="3258"/>
                    <a:pt x="1167" y="3151"/>
                  </a:cubicBezTo>
                  <a:cubicBezTo>
                    <a:pt x="1307" y="2145"/>
                    <a:pt x="1361" y="1113"/>
                    <a:pt x="1459" y="99"/>
                  </a:cubicBezTo>
                  <a:lnTo>
                    <a:pt x="1518" y="38"/>
                  </a:lnTo>
                  <a:cubicBezTo>
                    <a:pt x="1397" y="13"/>
                    <a:pt x="1272" y="1"/>
                    <a:pt x="1148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9;p48">
              <a:extLst>
                <a:ext uri="{FF2B5EF4-FFF2-40B4-BE49-F238E27FC236}">
                  <a16:creationId xmlns:a16="http://schemas.microsoft.com/office/drawing/2014/main" id="{8483A5FF-66AE-428A-B66F-2361768FF9AB}"/>
                </a:ext>
              </a:extLst>
            </p:cNvPr>
            <p:cNvSpPr/>
            <p:nvPr/>
          </p:nvSpPr>
          <p:spPr>
            <a:xfrm>
              <a:off x="1626914" y="3692911"/>
              <a:ext cx="1127659" cy="596001"/>
            </a:xfrm>
            <a:custGeom>
              <a:avLst/>
              <a:gdLst/>
              <a:ahLst/>
              <a:cxnLst/>
              <a:rect l="l" t="t" r="r" b="b"/>
              <a:pathLst>
                <a:path w="3964" h="2095" extrusionOk="0">
                  <a:moveTo>
                    <a:pt x="3225" y="1"/>
                  </a:moveTo>
                  <a:cubicBezTo>
                    <a:pt x="2835" y="1"/>
                    <a:pt x="2476" y="115"/>
                    <a:pt x="2083" y="157"/>
                  </a:cubicBezTo>
                  <a:cubicBezTo>
                    <a:pt x="2017" y="165"/>
                    <a:pt x="1950" y="168"/>
                    <a:pt x="1884" y="168"/>
                  </a:cubicBezTo>
                  <a:cubicBezTo>
                    <a:pt x="1629" y="168"/>
                    <a:pt x="1373" y="117"/>
                    <a:pt x="1128" y="47"/>
                  </a:cubicBezTo>
                  <a:cubicBezTo>
                    <a:pt x="1027" y="16"/>
                    <a:pt x="945" y="2"/>
                    <a:pt x="858" y="2"/>
                  </a:cubicBezTo>
                  <a:cubicBezTo>
                    <a:pt x="806" y="2"/>
                    <a:pt x="752" y="7"/>
                    <a:pt x="690" y="17"/>
                  </a:cubicBezTo>
                  <a:cubicBezTo>
                    <a:pt x="622" y="27"/>
                    <a:pt x="548" y="34"/>
                    <a:pt x="482" y="56"/>
                  </a:cubicBezTo>
                  <a:cubicBezTo>
                    <a:pt x="413" y="81"/>
                    <a:pt x="359" y="133"/>
                    <a:pt x="285" y="150"/>
                  </a:cubicBezTo>
                  <a:cubicBezTo>
                    <a:pt x="266" y="557"/>
                    <a:pt x="221" y="965"/>
                    <a:pt x="150" y="1368"/>
                  </a:cubicBezTo>
                  <a:cubicBezTo>
                    <a:pt x="113" y="1579"/>
                    <a:pt x="0" y="1748"/>
                    <a:pt x="278" y="1800"/>
                  </a:cubicBezTo>
                  <a:cubicBezTo>
                    <a:pt x="1100" y="1951"/>
                    <a:pt x="1938" y="2095"/>
                    <a:pt x="2777" y="2095"/>
                  </a:cubicBezTo>
                  <a:cubicBezTo>
                    <a:pt x="2798" y="2095"/>
                    <a:pt x="2818" y="2095"/>
                    <a:pt x="2839" y="2095"/>
                  </a:cubicBezTo>
                  <a:cubicBezTo>
                    <a:pt x="3038" y="2092"/>
                    <a:pt x="3239" y="2082"/>
                    <a:pt x="3436" y="2060"/>
                  </a:cubicBezTo>
                  <a:cubicBezTo>
                    <a:pt x="3510" y="2053"/>
                    <a:pt x="3583" y="2041"/>
                    <a:pt x="3657" y="2031"/>
                  </a:cubicBezTo>
                  <a:cubicBezTo>
                    <a:pt x="3753" y="2011"/>
                    <a:pt x="3848" y="1982"/>
                    <a:pt x="3947" y="1964"/>
                  </a:cubicBezTo>
                  <a:cubicBezTo>
                    <a:pt x="3964" y="1893"/>
                    <a:pt x="3900" y="1778"/>
                    <a:pt x="3885" y="1726"/>
                  </a:cubicBezTo>
                  <a:cubicBezTo>
                    <a:pt x="3817" y="1500"/>
                    <a:pt x="3733" y="1279"/>
                    <a:pt x="3659" y="1056"/>
                  </a:cubicBezTo>
                  <a:cubicBezTo>
                    <a:pt x="3551" y="715"/>
                    <a:pt x="3441" y="368"/>
                    <a:pt x="3411" y="10"/>
                  </a:cubicBezTo>
                  <a:cubicBezTo>
                    <a:pt x="3348" y="3"/>
                    <a:pt x="3286" y="1"/>
                    <a:pt x="3225" y="1"/>
                  </a:cubicBezTo>
                  <a:close/>
                </a:path>
              </a:pathLst>
            </a:custGeom>
            <a:solidFill>
              <a:srgbClr val="F19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90;p48">
              <a:extLst>
                <a:ext uri="{FF2B5EF4-FFF2-40B4-BE49-F238E27FC236}">
                  <a16:creationId xmlns:a16="http://schemas.microsoft.com/office/drawing/2014/main" id="{5666F6CD-0F4D-455E-A44D-A0F128D48980}"/>
                </a:ext>
              </a:extLst>
            </p:cNvPr>
            <p:cNvSpPr/>
            <p:nvPr/>
          </p:nvSpPr>
          <p:spPr>
            <a:xfrm>
              <a:off x="1768581" y="2277330"/>
              <a:ext cx="181211" cy="287901"/>
            </a:xfrm>
            <a:custGeom>
              <a:avLst/>
              <a:gdLst/>
              <a:ahLst/>
              <a:cxnLst/>
              <a:rect l="l" t="t" r="r" b="b"/>
              <a:pathLst>
                <a:path w="637" h="1012" extrusionOk="0">
                  <a:moveTo>
                    <a:pt x="259" y="1"/>
                  </a:moveTo>
                  <a:cubicBezTo>
                    <a:pt x="156" y="1"/>
                    <a:pt x="64" y="88"/>
                    <a:pt x="33" y="187"/>
                  </a:cubicBezTo>
                  <a:cubicBezTo>
                    <a:pt x="1" y="291"/>
                    <a:pt x="18" y="399"/>
                    <a:pt x="48" y="502"/>
                  </a:cubicBezTo>
                  <a:cubicBezTo>
                    <a:pt x="97" y="664"/>
                    <a:pt x="283" y="914"/>
                    <a:pt x="438" y="988"/>
                  </a:cubicBezTo>
                  <a:cubicBezTo>
                    <a:pt x="471" y="1004"/>
                    <a:pt x="499" y="1012"/>
                    <a:pt x="522" y="1012"/>
                  </a:cubicBezTo>
                  <a:cubicBezTo>
                    <a:pt x="601" y="1012"/>
                    <a:pt x="630" y="928"/>
                    <a:pt x="632" y="819"/>
                  </a:cubicBezTo>
                  <a:cubicBezTo>
                    <a:pt x="637" y="627"/>
                    <a:pt x="566" y="349"/>
                    <a:pt x="536" y="266"/>
                  </a:cubicBezTo>
                  <a:cubicBezTo>
                    <a:pt x="492" y="138"/>
                    <a:pt x="399" y="3"/>
                    <a:pt x="264" y="1"/>
                  </a:cubicBezTo>
                  <a:cubicBezTo>
                    <a:pt x="262" y="1"/>
                    <a:pt x="261" y="1"/>
                    <a:pt x="259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1;p48">
              <a:extLst>
                <a:ext uri="{FF2B5EF4-FFF2-40B4-BE49-F238E27FC236}">
                  <a16:creationId xmlns:a16="http://schemas.microsoft.com/office/drawing/2014/main" id="{97DC3EB2-EC94-436D-B7F3-D63F34B116F9}"/>
                </a:ext>
              </a:extLst>
            </p:cNvPr>
            <p:cNvSpPr/>
            <p:nvPr/>
          </p:nvSpPr>
          <p:spPr>
            <a:xfrm>
              <a:off x="1601880" y="2471062"/>
              <a:ext cx="1306594" cy="1380618"/>
            </a:xfrm>
            <a:custGeom>
              <a:avLst/>
              <a:gdLst/>
              <a:ahLst/>
              <a:cxnLst/>
              <a:rect l="l" t="t" r="r" b="b"/>
              <a:pathLst>
                <a:path w="4593" h="4853" extrusionOk="0">
                  <a:moveTo>
                    <a:pt x="2442" y="1"/>
                  </a:moveTo>
                  <a:cubicBezTo>
                    <a:pt x="1912" y="1"/>
                    <a:pt x="1331" y="223"/>
                    <a:pt x="894" y="459"/>
                  </a:cubicBezTo>
                  <a:cubicBezTo>
                    <a:pt x="435" y="710"/>
                    <a:pt x="138" y="1107"/>
                    <a:pt x="74" y="1633"/>
                  </a:cubicBezTo>
                  <a:cubicBezTo>
                    <a:pt x="0" y="2217"/>
                    <a:pt x="54" y="2812"/>
                    <a:pt x="142" y="3394"/>
                  </a:cubicBezTo>
                  <a:cubicBezTo>
                    <a:pt x="184" y="3666"/>
                    <a:pt x="248" y="3941"/>
                    <a:pt x="278" y="4214"/>
                  </a:cubicBezTo>
                  <a:cubicBezTo>
                    <a:pt x="297" y="4415"/>
                    <a:pt x="302" y="4612"/>
                    <a:pt x="292" y="4813"/>
                  </a:cubicBezTo>
                  <a:cubicBezTo>
                    <a:pt x="349" y="4796"/>
                    <a:pt x="410" y="4786"/>
                    <a:pt x="472" y="4779"/>
                  </a:cubicBezTo>
                  <a:cubicBezTo>
                    <a:pt x="523" y="4774"/>
                    <a:pt x="576" y="4771"/>
                    <a:pt x="629" y="4771"/>
                  </a:cubicBezTo>
                  <a:cubicBezTo>
                    <a:pt x="779" y="4771"/>
                    <a:pt x="932" y="4788"/>
                    <a:pt x="1068" y="4801"/>
                  </a:cubicBezTo>
                  <a:cubicBezTo>
                    <a:pt x="1375" y="4830"/>
                    <a:pt x="1683" y="4853"/>
                    <a:pt x="1991" y="4853"/>
                  </a:cubicBezTo>
                  <a:cubicBezTo>
                    <a:pt x="2104" y="4853"/>
                    <a:pt x="2217" y="4850"/>
                    <a:pt x="2330" y="4843"/>
                  </a:cubicBezTo>
                  <a:cubicBezTo>
                    <a:pt x="2439" y="4836"/>
                    <a:pt x="3499" y="4664"/>
                    <a:pt x="3633" y="4664"/>
                  </a:cubicBezTo>
                  <a:cubicBezTo>
                    <a:pt x="3641" y="4664"/>
                    <a:pt x="3646" y="4664"/>
                    <a:pt x="3647" y="4666"/>
                  </a:cubicBezTo>
                  <a:cubicBezTo>
                    <a:pt x="3472" y="4231"/>
                    <a:pt x="3492" y="3767"/>
                    <a:pt x="3485" y="3308"/>
                  </a:cubicBezTo>
                  <a:cubicBezTo>
                    <a:pt x="3485" y="3187"/>
                    <a:pt x="4516" y="3325"/>
                    <a:pt x="4580" y="3131"/>
                  </a:cubicBezTo>
                  <a:cubicBezTo>
                    <a:pt x="4592" y="3092"/>
                    <a:pt x="4587" y="3047"/>
                    <a:pt x="4582" y="3006"/>
                  </a:cubicBezTo>
                  <a:cubicBezTo>
                    <a:pt x="4467" y="2205"/>
                    <a:pt x="4538" y="1036"/>
                    <a:pt x="3787" y="511"/>
                  </a:cubicBezTo>
                  <a:cubicBezTo>
                    <a:pt x="3517" y="319"/>
                    <a:pt x="3114" y="110"/>
                    <a:pt x="2790" y="37"/>
                  </a:cubicBezTo>
                  <a:cubicBezTo>
                    <a:pt x="2678" y="12"/>
                    <a:pt x="2561" y="1"/>
                    <a:pt x="2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2;p48">
              <a:extLst>
                <a:ext uri="{FF2B5EF4-FFF2-40B4-BE49-F238E27FC236}">
                  <a16:creationId xmlns:a16="http://schemas.microsoft.com/office/drawing/2014/main" id="{C293ADC7-6D14-4CC8-B7D9-ECFEE9A01451}"/>
                </a:ext>
              </a:extLst>
            </p:cNvPr>
            <p:cNvSpPr/>
            <p:nvPr/>
          </p:nvSpPr>
          <p:spPr>
            <a:xfrm>
              <a:off x="2516743" y="2277330"/>
              <a:ext cx="181211" cy="287901"/>
            </a:xfrm>
            <a:custGeom>
              <a:avLst/>
              <a:gdLst/>
              <a:ahLst/>
              <a:cxnLst/>
              <a:rect l="l" t="t" r="r" b="b"/>
              <a:pathLst>
                <a:path w="637" h="1012" extrusionOk="0">
                  <a:moveTo>
                    <a:pt x="381" y="1"/>
                  </a:moveTo>
                  <a:cubicBezTo>
                    <a:pt x="380" y="1"/>
                    <a:pt x="378" y="1"/>
                    <a:pt x="377" y="1"/>
                  </a:cubicBezTo>
                  <a:cubicBezTo>
                    <a:pt x="242" y="3"/>
                    <a:pt x="148" y="138"/>
                    <a:pt x="104" y="266"/>
                  </a:cubicBezTo>
                  <a:cubicBezTo>
                    <a:pt x="75" y="349"/>
                    <a:pt x="1" y="627"/>
                    <a:pt x="6" y="819"/>
                  </a:cubicBezTo>
                  <a:cubicBezTo>
                    <a:pt x="10" y="928"/>
                    <a:pt x="38" y="1012"/>
                    <a:pt x="117" y="1012"/>
                  </a:cubicBezTo>
                  <a:cubicBezTo>
                    <a:pt x="141" y="1012"/>
                    <a:pt x="169" y="1004"/>
                    <a:pt x="202" y="988"/>
                  </a:cubicBezTo>
                  <a:cubicBezTo>
                    <a:pt x="355" y="914"/>
                    <a:pt x="541" y="664"/>
                    <a:pt x="590" y="502"/>
                  </a:cubicBezTo>
                  <a:cubicBezTo>
                    <a:pt x="622" y="399"/>
                    <a:pt x="637" y="291"/>
                    <a:pt x="605" y="187"/>
                  </a:cubicBezTo>
                  <a:cubicBezTo>
                    <a:pt x="574" y="88"/>
                    <a:pt x="485" y="1"/>
                    <a:pt x="381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3;p48">
              <a:extLst>
                <a:ext uri="{FF2B5EF4-FFF2-40B4-BE49-F238E27FC236}">
                  <a16:creationId xmlns:a16="http://schemas.microsoft.com/office/drawing/2014/main" id="{BC0AEFB6-B3F5-4F21-95C0-DA9FDE9F840B}"/>
                </a:ext>
              </a:extLst>
            </p:cNvPr>
            <p:cNvSpPr/>
            <p:nvPr/>
          </p:nvSpPr>
          <p:spPr>
            <a:xfrm>
              <a:off x="1868715" y="1991425"/>
              <a:ext cx="704360" cy="911213"/>
            </a:xfrm>
            <a:custGeom>
              <a:avLst/>
              <a:gdLst/>
              <a:ahLst/>
              <a:cxnLst/>
              <a:rect l="l" t="t" r="r" b="b"/>
              <a:pathLst>
                <a:path w="2476" h="3203" extrusionOk="0">
                  <a:moveTo>
                    <a:pt x="1306" y="1"/>
                  </a:moveTo>
                  <a:cubicBezTo>
                    <a:pt x="879" y="1"/>
                    <a:pt x="391" y="167"/>
                    <a:pt x="157" y="522"/>
                  </a:cubicBezTo>
                  <a:cubicBezTo>
                    <a:pt x="0" y="755"/>
                    <a:pt x="47" y="1023"/>
                    <a:pt x="64" y="1291"/>
                  </a:cubicBezTo>
                  <a:cubicBezTo>
                    <a:pt x="86" y="1649"/>
                    <a:pt x="133" y="2013"/>
                    <a:pt x="278" y="2344"/>
                  </a:cubicBezTo>
                  <a:cubicBezTo>
                    <a:pt x="459" y="2765"/>
                    <a:pt x="884" y="3203"/>
                    <a:pt x="1330" y="3203"/>
                  </a:cubicBezTo>
                  <a:cubicBezTo>
                    <a:pt x="1488" y="3203"/>
                    <a:pt x="1649" y="3147"/>
                    <a:pt x="1803" y="3017"/>
                  </a:cubicBezTo>
                  <a:cubicBezTo>
                    <a:pt x="2365" y="2541"/>
                    <a:pt x="2475" y="1671"/>
                    <a:pt x="2431" y="979"/>
                  </a:cubicBezTo>
                  <a:cubicBezTo>
                    <a:pt x="2426" y="917"/>
                    <a:pt x="2421" y="856"/>
                    <a:pt x="2409" y="799"/>
                  </a:cubicBezTo>
                  <a:cubicBezTo>
                    <a:pt x="2326" y="328"/>
                    <a:pt x="1920" y="55"/>
                    <a:pt x="1464" y="9"/>
                  </a:cubicBezTo>
                  <a:cubicBezTo>
                    <a:pt x="1412" y="4"/>
                    <a:pt x="1360" y="1"/>
                    <a:pt x="1306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4;p48">
              <a:extLst>
                <a:ext uri="{FF2B5EF4-FFF2-40B4-BE49-F238E27FC236}">
                  <a16:creationId xmlns:a16="http://schemas.microsoft.com/office/drawing/2014/main" id="{7EC43521-DA08-491E-B13C-34E36ACA0F05}"/>
                </a:ext>
              </a:extLst>
            </p:cNvPr>
            <p:cNvSpPr/>
            <p:nvPr/>
          </p:nvSpPr>
          <p:spPr>
            <a:xfrm>
              <a:off x="1800727" y="1856866"/>
              <a:ext cx="836641" cy="555604"/>
            </a:xfrm>
            <a:custGeom>
              <a:avLst/>
              <a:gdLst/>
              <a:ahLst/>
              <a:cxnLst/>
              <a:rect l="l" t="t" r="r" b="b"/>
              <a:pathLst>
                <a:path w="2941" h="1953" extrusionOk="0">
                  <a:moveTo>
                    <a:pt x="1708" y="0"/>
                  </a:moveTo>
                  <a:cubicBezTo>
                    <a:pt x="1701" y="0"/>
                    <a:pt x="1695" y="0"/>
                    <a:pt x="1688" y="0"/>
                  </a:cubicBezTo>
                  <a:cubicBezTo>
                    <a:pt x="1464" y="3"/>
                    <a:pt x="1177" y="27"/>
                    <a:pt x="968" y="99"/>
                  </a:cubicBezTo>
                  <a:cubicBezTo>
                    <a:pt x="708" y="192"/>
                    <a:pt x="539" y="425"/>
                    <a:pt x="367" y="629"/>
                  </a:cubicBezTo>
                  <a:cubicBezTo>
                    <a:pt x="222" y="803"/>
                    <a:pt x="1" y="1118"/>
                    <a:pt x="16" y="1361"/>
                  </a:cubicBezTo>
                  <a:cubicBezTo>
                    <a:pt x="23" y="1471"/>
                    <a:pt x="121" y="1523"/>
                    <a:pt x="178" y="1609"/>
                  </a:cubicBezTo>
                  <a:cubicBezTo>
                    <a:pt x="249" y="1710"/>
                    <a:pt x="283" y="1835"/>
                    <a:pt x="315" y="1953"/>
                  </a:cubicBezTo>
                  <a:cubicBezTo>
                    <a:pt x="293" y="1867"/>
                    <a:pt x="283" y="1776"/>
                    <a:pt x="288" y="1685"/>
                  </a:cubicBezTo>
                  <a:cubicBezTo>
                    <a:pt x="293" y="1600"/>
                    <a:pt x="322" y="1574"/>
                    <a:pt x="363" y="1574"/>
                  </a:cubicBezTo>
                  <a:cubicBezTo>
                    <a:pt x="411" y="1574"/>
                    <a:pt x="475" y="1610"/>
                    <a:pt x="536" y="1629"/>
                  </a:cubicBezTo>
                  <a:cubicBezTo>
                    <a:pt x="703" y="1683"/>
                    <a:pt x="875" y="1742"/>
                    <a:pt x="1054" y="1746"/>
                  </a:cubicBezTo>
                  <a:cubicBezTo>
                    <a:pt x="1101" y="1749"/>
                    <a:pt x="1240" y="1787"/>
                    <a:pt x="1290" y="1787"/>
                  </a:cubicBezTo>
                  <a:cubicBezTo>
                    <a:pt x="1295" y="1787"/>
                    <a:pt x="1299" y="1787"/>
                    <a:pt x="1302" y="1786"/>
                  </a:cubicBezTo>
                  <a:cubicBezTo>
                    <a:pt x="1401" y="1749"/>
                    <a:pt x="1420" y="1557"/>
                    <a:pt x="1455" y="1474"/>
                  </a:cubicBezTo>
                  <a:cubicBezTo>
                    <a:pt x="1526" y="1300"/>
                    <a:pt x="1634" y="1135"/>
                    <a:pt x="1725" y="970"/>
                  </a:cubicBezTo>
                  <a:cubicBezTo>
                    <a:pt x="1769" y="1223"/>
                    <a:pt x="1823" y="1474"/>
                    <a:pt x="1892" y="1724"/>
                  </a:cubicBezTo>
                  <a:cubicBezTo>
                    <a:pt x="1908" y="1725"/>
                    <a:pt x="1925" y="1725"/>
                    <a:pt x="1941" y="1725"/>
                  </a:cubicBezTo>
                  <a:cubicBezTo>
                    <a:pt x="2103" y="1725"/>
                    <a:pt x="2261" y="1694"/>
                    <a:pt x="2420" y="1658"/>
                  </a:cubicBezTo>
                  <a:cubicBezTo>
                    <a:pt x="2449" y="1651"/>
                    <a:pt x="2527" y="1628"/>
                    <a:pt x="2579" y="1628"/>
                  </a:cubicBezTo>
                  <a:cubicBezTo>
                    <a:pt x="2596" y="1628"/>
                    <a:pt x="2610" y="1630"/>
                    <a:pt x="2619" y="1636"/>
                  </a:cubicBezTo>
                  <a:cubicBezTo>
                    <a:pt x="2670" y="1668"/>
                    <a:pt x="2673" y="1818"/>
                    <a:pt x="2670" y="1872"/>
                  </a:cubicBezTo>
                  <a:cubicBezTo>
                    <a:pt x="2687" y="1798"/>
                    <a:pt x="2709" y="1722"/>
                    <a:pt x="2759" y="1665"/>
                  </a:cubicBezTo>
                  <a:cubicBezTo>
                    <a:pt x="2847" y="1570"/>
                    <a:pt x="2935" y="1538"/>
                    <a:pt x="2940" y="1422"/>
                  </a:cubicBezTo>
                  <a:cubicBezTo>
                    <a:pt x="2940" y="1400"/>
                    <a:pt x="2940" y="1378"/>
                    <a:pt x="2933" y="1349"/>
                  </a:cubicBezTo>
                  <a:cubicBezTo>
                    <a:pt x="2874" y="1027"/>
                    <a:pt x="2864" y="641"/>
                    <a:pt x="2614" y="396"/>
                  </a:cubicBezTo>
                  <a:cubicBezTo>
                    <a:pt x="2351" y="138"/>
                    <a:pt x="2078" y="0"/>
                    <a:pt x="1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5;p48">
              <a:extLst>
                <a:ext uri="{FF2B5EF4-FFF2-40B4-BE49-F238E27FC236}">
                  <a16:creationId xmlns:a16="http://schemas.microsoft.com/office/drawing/2014/main" id="{38499905-C616-4C6E-B6C7-6A8B6879C3DA}"/>
                </a:ext>
              </a:extLst>
            </p:cNvPr>
            <p:cNvSpPr/>
            <p:nvPr/>
          </p:nvSpPr>
          <p:spPr>
            <a:xfrm>
              <a:off x="1761754" y="2272778"/>
              <a:ext cx="1505726" cy="882480"/>
            </a:xfrm>
            <a:custGeom>
              <a:avLst/>
              <a:gdLst/>
              <a:ahLst/>
              <a:cxnLst/>
              <a:rect l="l" t="t" r="r" b="b"/>
              <a:pathLst>
                <a:path w="5293" h="3102" extrusionOk="0">
                  <a:moveTo>
                    <a:pt x="4816" y="1"/>
                  </a:moveTo>
                  <a:cubicBezTo>
                    <a:pt x="4719" y="1"/>
                    <a:pt x="4621" y="23"/>
                    <a:pt x="4529" y="41"/>
                  </a:cubicBezTo>
                  <a:cubicBezTo>
                    <a:pt x="4520" y="44"/>
                    <a:pt x="4509" y="46"/>
                    <a:pt x="4500" y="46"/>
                  </a:cubicBezTo>
                  <a:cubicBezTo>
                    <a:pt x="4494" y="46"/>
                    <a:pt x="4488" y="46"/>
                    <a:pt x="4482" y="44"/>
                  </a:cubicBezTo>
                  <a:cubicBezTo>
                    <a:pt x="4467" y="36"/>
                    <a:pt x="4457" y="22"/>
                    <a:pt x="4443" y="14"/>
                  </a:cubicBezTo>
                  <a:cubicBezTo>
                    <a:pt x="4431" y="7"/>
                    <a:pt x="4417" y="4"/>
                    <a:pt x="4404" y="4"/>
                  </a:cubicBezTo>
                  <a:cubicBezTo>
                    <a:pt x="4382" y="4"/>
                    <a:pt x="4358" y="12"/>
                    <a:pt x="4337" y="19"/>
                  </a:cubicBezTo>
                  <a:cubicBezTo>
                    <a:pt x="4146" y="103"/>
                    <a:pt x="3956" y="260"/>
                    <a:pt x="3871" y="454"/>
                  </a:cubicBezTo>
                  <a:cubicBezTo>
                    <a:pt x="3799" y="606"/>
                    <a:pt x="3794" y="746"/>
                    <a:pt x="3622" y="825"/>
                  </a:cubicBezTo>
                  <a:cubicBezTo>
                    <a:pt x="3416" y="918"/>
                    <a:pt x="3207" y="1014"/>
                    <a:pt x="3001" y="1107"/>
                  </a:cubicBezTo>
                  <a:cubicBezTo>
                    <a:pt x="2586" y="1296"/>
                    <a:pt x="2171" y="1485"/>
                    <a:pt x="1756" y="1674"/>
                  </a:cubicBezTo>
                  <a:cubicBezTo>
                    <a:pt x="1616" y="1738"/>
                    <a:pt x="1471" y="1802"/>
                    <a:pt x="1319" y="1814"/>
                  </a:cubicBezTo>
                  <a:cubicBezTo>
                    <a:pt x="1306" y="1815"/>
                    <a:pt x="1292" y="1816"/>
                    <a:pt x="1277" y="1816"/>
                  </a:cubicBezTo>
                  <a:cubicBezTo>
                    <a:pt x="1099" y="1816"/>
                    <a:pt x="800" y="1736"/>
                    <a:pt x="560" y="1736"/>
                  </a:cubicBezTo>
                  <a:cubicBezTo>
                    <a:pt x="408" y="1736"/>
                    <a:pt x="279" y="1769"/>
                    <a:pt x="224" y="1876"/>
                  </a:cubicBezTo>
                  <a:cubicBezTo>
                    <a:pt x="99" y="2116"/>
                    <a:pt x="0" y="2534"/>
                    <a:pt x="121" y="2779"/>
                  </a:cubicBezTo>
                  <a:cubicBezTo>
                    <a:pt x="192" y="2924"/>
                    <a:pt x="813" y="3096"/>
                    <a:pt x="970" y="3101"/>
                  </a:cubicBezTo>
                  <a:cubicBezTo>
                    <a:pt x="974" y="3101"/>
                    <a:pt x="978" y="3101"/>
                    <a:pt x="982" y="3101"/>
                  </a:cubicBezTo>
                  <a:cubicBezTo>
                    <a:pt x="1044" y="3101"/>
                    <a:pt x="1107" y="3083"/>
                    <a:pt x="1169" y="3062"/>
                  </a:cubicBezTo>
                  <a:cubicBezTo>
                    <a:pt x="1422" y="2981"/>
                    <a:pt x="1675" y="2890"/>
                    <a:pt x="1923" y="2789"/>
                  </a:cubicBezTo>
                  <a:cubicBezTo>
                    <a:pt x="2137" y="2703"/>
                    <a:pt x="2333" y="2659"/>
                    <a:pt x="2530" y="2531"/>
                  </a:cubicBezTo>
                  <a:cubicBezTo>
                    <a:pt x="3021" y="2217"/>
                    <a:pt x="3502" y="1888"/>
                    <a:pt x="3974" y="1544"/>
                  </a:cubicBezTo>
                  <a:cubicBezTo>
                    <a:pt x="4190" y="1387"/>
                    <a:pt x="4403" y="1225"/>
                    <a:pt x="4644" y="1112"/>
                  </a:cubicBezTo>
                  <a:cubicBezTo>
                    <a:pt x="4838" y="1021"/>
                    <a:pt x="5172" y="999"/>
                    <a:pt x="5255" y="778"/>
                  </a:cubicBezTo>
                  <a:cubicBezTo>
                    <a:pt x="5292" y="680"/>
                    <a:pt x="5287" y="574"/>
                    <a:pt x="5270" y="471"/>
                  </a:cubicBezTo>
                  <a:cubicBezTo>
                    <a:pt x="5255" y="375"/>
                    <a:pt x="5226" y="280"/>
                    <a:pt x="5174" y="196"/>
                  </a:cubicBezTo>
                  <a:cubicBezTo>
                    <a:pt x="5123" y="113"/>
                    <a:pt x="5042" y="44"/>
                    <a:pt x="4946" y="17"/>
                  </a:cubicBezTo>
                  <a:cubicBezTo>
                    <a:pt x="4903" y="5"/>
                    <a:pt x="4859" y="1"/>
                    <a:pt x="4816" y="1"/>
                  </a:cubicBezTo>
                  <a:close/>
                </a:path>
              </a:pathLst>
            </a:custGeom>
            <a:solidFill>
              <a:srgbClr val="EDB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6;p48">
              <a:extLst>
                <a:ext uri="{FF2B5EF4-FFF2-40B4-BE49-F238E27FC236}">
                  <a16:creationId xmlns:a16="http://schemas.microsoft.com/office/drawing/2014/main" id="{C05C75E8-3C91-47E0-9839-D49FA4F0472A}"/>
                </a:ext>
              </a:extLst>
            </p:cNvPr>
            <p:cNvSpPr/>
            <p:nvPr/>
          </p:nvSpPr>
          <p:spPr>
            <a:xfrm>
              <a:off x="2288312" y="2917983"/>
              <a:ext cx="113506" cy="34138"/>
            </a:xfrm>
            <a:custGeom>
              <a:avLst/>
              <a:gdLst/>
              <a:ahLst/>
              <a:cxnLst/>
              <a:rect l="l" t="t" r="r" b="b"/>
              <a:pathLst>
                <a:path w="399" h="120" extrusionOk="0">
                  <a:moveTo>
                    <a:pt x="39" y="1"/>
                  </a:moveTo>
                  <a:cubicBezTo>
                    <a:pt x="28" y="1"/>
                    <a:pt x="16" y="7"/>
                    <a:pt x="11" y="15"/>
                  </a:cubicBezTo>
                  <a:cubicBezTo>
                    <a:pt x="1" y="33"/>
                    <a:pt x="8" y="50"/>
                    <a:pt x="23" y="60"/>
                  </a:cubicBezTo>
                  <a:cubicBezTo>
                    <a:pt x="76" y="99"/>
                    <a:pt x="142" y="119"/>
                    <a:pt x="207" y="119"/>
                  </a:cubicBezTo>
                  <a:cubicBezTo>
                    <a:pt x="263" y="119"/>
                    <a:pt x="318" y="105"/>
                    <a:pt x="367" y="77"/>
                  </a:cubicBezTo>
                  <a:cubicBezTo>
                    <a:pt x="398" y="60"/>
                    <a:pt x="380" y="16"/>
                    <a:pt x="350" y="16"/>
                  </a:cubicBezTo>
                  <a:cubicBezTo>
                    <a:pt x="345" y="16"/>
                    <a:pt x="340" y="17"/>
                    <a:pt x="335" y="20"/>
                  </a:cubicBezTo>
                  <a:cubicBezTo>
                    <a:pt x="295" y="43"/>
                    <a:pt x="251" y="55"/>
                    <a:pt x="207" y="55"/>
                  </a:cubicBezTo>
                  <a:cubicBezTo>
                    <a:pt x="153" y="55"/>
                    <a:pt x="100" y="38"/>
                    <a:pt x="55" y="6"/>
                  </a:cubicBezTo>
                  <a:cubicBezTo>
                    <a:pt x="50" y="2"/>
                    <a:pt x="45" y="1"/>
                    <a:pt x="39" y="1"/>
                  </a:cubicBezTo>
                  <a:close/>
                </a:path>
              </a:pathLst>
            </a:custGeom>
            <a:solidFill>
              <a:srgbClr val="FA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1897;p48">
              <a:extLst>
                <a:ext uri="{FF2B5EF4-FFF2-40B4-BE49-F238E27FC236}">
                  <a16:creationId xmlns:a16="http://schemas.microsoft.com/office/drawing/2014/main" id="{9EB0021A-1A6B-4AAB-8CD8-C0047C4E5464}"/>
                </a:ext>
              </a:extLst>
            </p:cNvPr>
            <p:cNvGrpSpPr/>
            <p:nvPr/>
          </p:nvGrpSpPr>
          <p:grpSpPr>
            <a:xfrm flipH="1">
              <a:off x="2035774" y="2389259"/>
              <a:ext cx="395004" cy="314969"/>
              <a:chOff x="4162518" y="1639296"/>
              <a:chExt cx="185893" cy="148242"/>
            </a:xfrm>
          </p:grpSpPr>
          <p:sp>
            <p:nvSpPr>
              <p:cNvPr id="24" name="Google Shape;1898;p48">
                <a:extLst>
                  <a:ext uri="{FF2B5EF4-FFF2-40B4-BE49-F238E27FC236}">
                    <a16:creationId xmlns:a16="http://schemas.microsoft.com/office/drawing/2014/main" id="{98AA54D0-34D3-4BB5-8C11-72D3151AEDC9}"/>
                  </a:ext>
                </a:extLst>
              </p:cNvPr>
              <p:cNvSpPr/>
              <p:nvPr/>
            </p:nvSpPr>
            <p:spPr>
              <a:xfrm>
                <a:off x="4293606" y="1644572"/>
                <a:ext cx="54805" cy="2966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506" extrusionOk="0">
                    <a:moveTo>
                      <a:pt x="125" y="0"/>
                    </a:moveTo>
                    <a:cubicBezTo>
                      <a:pt x="61" y="0"/>
                      <a:pt x="0" y="82"/>
                      <a:pt x="32" y="251"/>
                    </a:cubicBezTo>
                    <a:cubicBezTo>
                      <a:pt x="67" y="437"/>
                      <a:pt x="271" y="506"/>
                      <a:pt x="479" y="506"/>
                    </a:cubicBezTo>
                    <a:cubicBezTo>
                      <a:pt x="538" y="506"/>
                      <a:pt x="598" y="500"/>
                      <a:pt x="654" y="490"/>
                    </a:cubicBezTo>
                    <a:cubicBezTo>
                      <a:pt x="887" y="447"/>
                      <a:pt x="934" y="229"/>
                      <a:pt x="805" y="229"/>
                    </a:cubicBezTo>
                    <a:cubicBezTo>
                      <a:pt x="799" y="229"/>
                      <a:pt x="791" y="230"/>
                      <a:pt x="783" y="231"/>
                    </a:cubicBezTo>
                    <a:cubicBezTo>
                      <a:pt x="727" y="247"/>
                      <a:pt x="675" y="254"/>
                      <a:pt x="627" y="254"/>
                    </a:cubicBezTo>
                    <a:cubicBezTo>
                      <a:pt x="354" y="254"/>
                      <a:pt x="200" y="43"/>
                      <a:pt x="200" y="43"/>
                    </a:cubicBezTo>
                    <a:cubicBezTo>
                      <a:pt x="179" y="15"/>
                      <a:pt x="152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99;p48">
                <a:extLst>
                  <a:ext uri="{FF2B5EF4-FFF2-40B4-BE49-F238E27FC236}">
                    <a16:creationId xmlns:a16="http://schemas.microsoft.com/office/drawing/2014/main" id="{ED532B38-5C3E-474E-B643-228579F8AA4E}"/>
                  </a:ext>
                </a:extLst>
              </p:cNvPr>
              <p:cNvSpPr/>
              <p:nvPr/>
            </p:nvSpPr>
            <p:spPr>
              <a:xfrm>
                <a:off x="4162518" y="1639296"/>
                <a:ext cx="54277" cy="3106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1" y="268"/>
                      <a:pt x="58" y="491"/>
                      <a:pt x="301" y="522"/>
                    </a:cubicBezTo>
                    <a:cubicBezTo>
                      <a:pt x="340" y="527"/>
                      <a:pt x="381" y="530"/>
                      <a:pt x="423" y="530"/>
                    </a:cubicBezTo>
                    <a:cubicBezTo>
                      <a:pt x="646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00;p48">
                <a:extLst>
                  <a:ext uri="{FF2B5EF4-FFF2-40B4-BE49-F238E27FC236}">
                    <a16:creationId xmlns:a16="http://schemas.microsoft.com/office/drawing/2014/main" id="{7A3C5BD2-AE9C-4273-9669-09AC71381C99}"/>
                  </a:ext>
                </a:extLst>
              </p:cNvPr>
              <p:cNvSpPr/>
              <p:nvPr/>
            </p:nvSpPr>
            <p:spPr>
              <a:xfrm>
                <a:off x="4228249" y="1720597"/>
                <a:ext cx="48650" cy="66941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142" extrusionOk="0">
                    <a:moveTo>
                      <a:pt x="545" y="0"/>
                    </a:moveTo>
                    <a:cubicBezTo>
                      <a:pt x="518" y="0"/>
                      <a:pt x="484" y="11"/>
                      <a:pt x="441" y="35"/>
                    </a:cubicBezTo>
                    <a:cubicBezTo>
                      <a:pt x="441" y="35"/>
                      <a:pt x="1" y="689"/>
                      <a:pt x="33" y="1000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3"/>
                      <a:pt x="473" y="1013"/>
                    </a:cubicBezTo>
                    <a:cubicBezTo>
                      <a:pt x="473" y="1013"/>
                      <a:pt x="618" y="1125"/>
                      <a:pt x="713" y="1125"/>
                    </a:cubicBezTo>
                    <a:cubicBezTo>
                      <a:pt x="745" y="1125"/>
                      <a:pt x="771" y="1112"/>
                      <a:pt x="784" y="1078"/>
                    </a:cubicBezTo>
                    <a:cubicBezTo>
                      <a:pt x="830" y="948"/>
                      <a:pt x="538" y="657"/>
                      <a:pt x="538" y="657"/>
                    </a:cubicBezTo>
                    <a:cubicBezTo>
                      <a:pt x="538" y="657"/>
                      <a:pt x="757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01;p48">
                <a:extLst>
                  <a:ext uri="{FF2B5EF4-FFF2-40B4-BE49-F238E27FC236}">
                    <a16:creationId xmlns:a16="http://schemas.microsoft.com/office/drawing/2014/main" id="{3375F435-9CA0-4839-BA9E-27D8C71DFA2E}"/>
                  </a:ext>
                </a:extLst>
              </p:cNvPr>
              <p:cNvSpPr/>
              <p:nvPr/>
            </p:nvSpPr>
            <p:spPr>
              <a:xfrm>
                <a:off x="4290910" y="1705122"/>
                <a:ext cx="49002" cy="13365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1" y="118"/>
                      <a:pt x="71" y="118"/>
                    </a:cubicBezTo>
                    <a:cubicBezTo>
                      <a:pt x="71" y="118"/>
                      <a:pt x="111" y="110"/>
                      <a:pt x="180" y="110"/>
                    </a:cubicBezTo>
                    <a:cubicBezTo>
                      <a:pt x="287" y="110"/>
                      <a:pt x="467" y="129"/>
                      <a:pt x="680" y="228"/>
                    </a:cubicBez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02;p48">
                <a:extLst>
                  <a:ext uri="{FF2B5EF4-FFF2-40B4-BE49-F238E27FC236}">
                    <a16:creationId xmlns:a16="http://schemas.microsoft.com/office/drawing/2014/main" id="{B9CEE820-0C31-4065-BDA1-9A2A8738D5D5}"/>
                  </a:ext>
                </a:extLst>
              </p:cNvPr>
              <p:cNvSpPr/>
              <p:nvPr/>
            </p:nvSpPr>
            <p:spPr>
              <a:xfrm>
                <a:off x="4167266" y="1692989"/>
                <a:ext cx="47888" cy="10786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cubicBezTo>
                      <a:pt x="234" y="126"/>
                      <a:pt x="318" y="120"/>
                      <a:pt x="392" y="120"/>
                    </a:cubicBezTo>
                    <a:cubicBezTo>
                      <a:pt x="621" y="120"/>
                      <a:pt x="757" y="182"/>
                      <a:pt x="757" y="182"/>
                    </a:cubicBez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投影片編號版面配置區 1">
            <a:extLst>
              <a:ext uri="{FF2B5EF4-FFF2-40B4-BE49-F238E27FC236}">
                <a16:creationId xmlns:a16="http://schemas.microsoft.com/office/drawing/2014/main" id="{2FB079B1-D769-4714-8275-69E4659E7BD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14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6CD7ED7-0EA9-A253-B1AE-2C8D29B1C4B7}"/>
              </a:ext>
            </a:extLst>
          </p:cNvPr>
          <p:cNvSpPr txBox="1"/>
          <p:nvPr/>
        </p:nvSpPr>
        <p:spPr>
          <a:xfrm>
            <a:off x="4546484" y="3176142"/>
            <a:ext cx="78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Yes</a:t>
            </a:r>
            <a:endParaRPr lang="zh-TW" altLang="en-US" sz="2000" b="1" dirty="0">
              <a:solidFill>
                <a:schemeClr val="accent3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426D442-2BD4-325F-045B-EE4D056763CE}"/>
              </a:ext>
            </a:extLst>
          </p:cNvPr>
          <p:cNvSpPr txBox="1"/>
          <p:nvPr/>
        </p:nvSpPr>
        <p:spPr>
          <a:xfrm>
            <a:off x="4546484" y="2171640"/>
            <a:ext cx="78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No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65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5237031-3AAC-4D82-A675-F937294F05A2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採樣方式比較 </a:t>
            </a:r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– Decision Tree</a:t>
            </a:r>
            <a:endParaRPr lang="en-US" altLang="zh-TW" sz="2000" b="1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699C50EC-8B34-4AC9-88FE-E2C5F6695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47644"/>
              </p:ext>
            </p:extLst>
          </p:nvPr>
        </p:nvGraphicFramePr>
        <p:xfrm>
          <a:off x="944608" y="1817214"/>
          <a:ext cx="7254785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4571467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50176440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Decision Tree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</a:t>
                      </a:r>
                      <a:r>
                        <a:rPr lang="en-US" altLang="zh-TW" sz="1050" dirty="0" err="1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Undersampling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結合兩者</a:t>
                      </a:r>
                      <a:endParaRPr lang="zh-TW" alt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0.9997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1.0000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0.9997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0.9745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0.9666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0.9683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0.9870</a:t>
                      </a:r>
                      <a:endParaRPr lang="zh-TW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0.9829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0.9838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97.93%</a:t>
                      </a:r>
                      <a:endParaRPr lang="zh-TW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97.26%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97.47%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3581A8E0-8177-4A3C-9084-DC510FEE59A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15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4833D-84DD-4490-97FA-B2F2A8E1E0A7}"/>
              </a:ext>
            </a:extLst>
          </p:cNvPr>
          <p:cNvSpPr txBox="1"/>
          <p:nvPr/>
        </p:nvSpPr>
        <p:spPr>
          <a:xfrm>
            <a:off x="0" y="3956584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做法下的準確率與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分數都比較高</a:t>
            </a:r>
          </a:p>
        </p:txBody>
      </p:sp>
      <p:sp>
        <p:nvSpPr>
          <p:cNvPr id="12" name="Google Shape;1336;p42">
            <a:extLst>
              <a:ext uri="{FF2B5EF4-FFF2-40B4-BE49-F238E27FC236}">
                <a16:creationId xmlns:a16="http://schemas.microsoft.com/office/drawing/2014/main" id="{1E42E600-0CD3-0710-A288-E5E4530265DB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2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5237031-3AAC-4D82-A675-F937294F05A2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採樣方式比較 </a:t>
            </a:r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– Random Forest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C2C681B8-D2D0-4FD6-A619-BDE58EE93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13347"/>
              </p:ext>
            </p:extLst>
          </p:nvPr>
        </p:nvGraphicFramePr>
        <p:xfrm>
          <a:off x="944608" y="1817214"/>
          <a:ext cx="7254785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4571467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50176440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Forest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</a:t>
                      </a:r>
                      <a:r>
                        <a:rPr lang="en-US" altLang="zh-TW" sz="1050" dirty="0" err="1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Undersampling</a:t>
                      </a:r>
                      <a:endParaRPr lang="en-US" altLang="zh-TW" sz="1050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結合兩者</a:t>
                      </a:r>
                      <a:endParaRPr lang="zh-TW" alt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0.9997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1.0000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0.9991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0.9748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0.9739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0.9734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0.9871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0.9869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0.9864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97.95%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97.95%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97.91%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A823FCB3-B11A-4EDD-822A-E0C9D93804C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16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07955-0CAA-83C5-9C72-5EC8EF02B432}"/>
              </a:ext>
            </a:extLst>
          </p:cNvPr>
          <p:cNvSpPr txBox="1"/>
          <p:nvPr/>
        </p:nvSpPr>
        <p:spPr>
          <a:xfrm>
            <a:off x="0" y="3956584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做法下的準確率與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分數都比較高</a:t>
            </a:r>
          </a:p>
        </p:txBody>
      </p:sp>
      <p:sp>
        <p:nvSpPr>
          <p:cNvPr id="11" name="Google Shape;1336;p42">
            <a:extLst>
              <a:ext uri="{FF2B5EF4-FFF2-40B4-BE49-F238E27FC236}">
                <a16:creationId xmlns:a16="http://schemas.microsoft.com/office/drawing/2014/main" id="{64E09A22-A98A-26F0-5EF5-616CD67B3219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2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5237031-3AAC-4D82-A675-F937294F05A2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採樣方式比較 </a:t>
            </a:r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– AdaBoost(DT)</a:t>
            </a:r>
            <a:endParaRPr lang="en-US" altLang="zh-TW" sz="2000" b="1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3E65C989-F71B-417A-AF72-680A007FF2F6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17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aphicFrame>
        <p:nvGraphicFramePr>
          <p:cNvPr id="13" name="表格 10">
            <a:extLst>
              <a:ext uri="{FF2B5EF4-FFF2-40B4-BE49-F238E27FC236}">
                <a16:creationId xmlns:a16="http://schemas.microsoft.com/office/drawing/2014/main" id="{7A710B7E-C374-B3E2-BC2C-E0205AC1A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59530"/>
              </p:ext>
            </p:extLst>
          </p:nvPr>
        </p:nvGraphicFramePr>
        <p:xfrm>
          <a:off x="944608" y="1817214"/>
          <a:ext cx="7254785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4571467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50176440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AdaBoost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</a:t>
                      </a:r>
                      <a:r>
                        <a:rPr lang="en-US" altLang="zh-TW" sz="1050" dirty="0" err="1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Undersampling</a:t>
                      </a:r>
                      <a:endParaRPr lang="en-US" altLang="zh-TW" sz="1050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結合兩者</a:t>
                      </a:r>
                      <a:endParaRPr lang="zh-TW" alt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0.9997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1.0000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0.9991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0.9748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0.9732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0.9740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0.9871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0.9870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0.9867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97.95%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97.88%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97.95%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A9C5E8-2FBC-84FF-2574-071D92E9807A}"/>
              </a:ext>
            </a:extLst>
          </p:cNvPr>
          <p:cNvSpPr txBox="1"/>
          <p:nvPr/>
        </p:nvSpPr>
        <p:spPr>
          <a:xfrm>
            <a:off x="0" y="3956584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做法下的準確率與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分數都比較高</a:t>
            </a:r>
          </a:p>
        </p:txBody>
      </p:sp>
      <p:sp>
        <p:nvSpPr>
          <p:cNvPr id="10" name="Google Shape;1336;p42">
            <a:extLst>
              <a:ext uri="{FF2B5EF4-FFF2-40B4-BE49-F238E27FC236}">
                <a16:creationId xmlns:a16="http://schemas.microsoft.com/office/drawing/2014/main" id="{57AF64C2-47E2-4078-C1D6-87E4E48AC49A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0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5237031-3AAC-4D82-A675-F937294F05A2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採樣方式比較 </a:t>
            </a:r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– Logistic Regression</a:t>
            </a:r>
            <a:endParaRPr lang="en-US" altLang="zh-TW" sz="2000" b="1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0E6ACD2D-FA24-4C69-B95D-353F7ECB87F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18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163802-8438-4584-A4DA-3DE2CEFA82EF}"/>
              </a:ext>
            </a:extLst>
          </p:cNvPr>
          <p:cNvSpPr txBox="1"/>
          <p:nvPr/>
        </p:nvSpPr>
        <p:spPr>
          <a:xfrm>
            <a:off x="0" y="4310307"/>
            <a:ext cx="9143999" cy="63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algn="ctr">
              <a:lnSpc>
                <a:spcPct val="114000"/>
              </a:lnSpc>
            </a:pP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資料平衡做法會影響演算法的分類效果， </a:t>
            </a:r>
            <a:r>
              <a:rPr lang="zh-TW" altLang="en-US" sz="1600" u="sng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對以上演算法而言，</a:t>
            </a:r>
            <a:r>
              <a:rPr lang="en-US" altLang="zh-TW" sz="1600" u="sng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sz="1600" u="sng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的分類效果比較好</a:t>
            </a:r>
          </a:p>
          <a:p>
            <a:pPr marL="158750" algn="ctr">
              <a:lnSpc>
                <a:spcPct val="114000"/>
              </a:lnSpc>
            </a:pP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因此在後面測試中，我們會使用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作為資料平衡處理的做法</a:t>
            </a:r>
          </a:p>
        </p:txBody>
      </p:sp>
      <p:graphicFrame>
        <p:nvGraphicFramePr>
          <p:cNvPr id="16" name="表格 10">
            <a:extLst>
              <a:ext uri="{FF2B5EF4-FFF2-40B4-BE49-F238E27FC236}">
                <a16:creationId xmlns:a16="http://schemas.microsoft.com/office/drawing/2014/main" id="{1E0FAEB4-2328-C3DF-B20B-D675FBFD0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435591"/>
              </p:ext>
            </p:extLst>
          </p:nvPr>
        </p:nvGraphicFramePr>
        <p:xfrm>
          <a:off x="944608" y="1817214"/>
          <a:ext cx="7254785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45714671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50176440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Logistic Regression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</a:t>
                      </a:r>
                      <a:r>
                        <a:rPr lang="en-US" altLang="zh-TW" sz="1050" dirty="0" err="1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Undersampling</a:t>
                      </a:r>
                      <a:endParaRPr lang="en-US" altLang="zh-TW" sz="1050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結合兩者</a:t>
                      </a:r>
                      <a:endParaRPr lang="zh-TW" alt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0.9911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0.9893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0.9913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0.9463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0.9395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0.9400</a:t>
                      </a:r>
                      <a:endParaRPr lang="zh-TW" altLang="en-US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0.9681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0.9636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0.9649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95.01%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94.32%</a:t>
                      </a:r>
                      <a:endParaRPr lang="zh-TW" alt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dirty="0"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94.52%</a:t>
                      </a:r>
                      <a:endParaRPr lang="zh-TW" altLang="en-US" dirty="0"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95B8CA-048B-E97C-538D-EE03FB100E00}"/>
              </a:ext>
            </a:extLst>
          </p:cNvPr>
          <p:cNvSpPr txBox="1"/>
          <p:nvPr/>
        </p:nvSpPr>
        <p:spPr>
          <a:xfrm>
            <a:off x="0" y="3956584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SMOTE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做法下的準確率與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分數都比較高</a:t>
            </a:r>
          </a:p>
        </p:txBody>
      </p:sp>
      <p:sp>
        <p:nvSpPr>
          <p:cNvPr id="11" name="Google Shape;1336;p42">
            <a:extLst>
              <a:ext uri="{FF2B5EF4-FFF2-40B4-BE49-F238E27FC236}">
                <a16:creationId xmlns:a16="http://schemas.microsoft.com/office/drawing/2014/main" id="{351FDCD7-8A53-5288-5B84-132AF2DA09EA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4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43D1EE-A96A-48E4-8193-188DEA41C83C}"/>
              </a:ext>
            </a:extLst>
          </p:cNvPr>
          <p:cNvSpPr txBox="1"/>
          <p:nvPr/>
        </p:nvSpPr>
        <p:spPr>
          <a:xfrm>
            <a:off x="1" y="60067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特徵選擇後對於結果的影響 </a:t>
            </a:r>
            <a:r>
              <a:rPr lang="en-US" altLang="zh-TW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?</a:t>
            </a:r>
            <a:endParaRPr lang="zh-TW" altLang="en-US" sz="3200" b="1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FAB6E6CA-0BCC-4136-9883-D8941851C559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19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5967C3F-3CD4-C868-420E-EB063CE7217B}"/>
              </a:ext>
            </a:extLst>
          </p:cNvPr>
          <p:cNvGrpSpPr/>
          <p:nvPr/>
        </p:nvGrpSpPr>
        <p:grpSpPr>
          <a:xfrm>
            <a:off x="894198" y="1469984"/>
            <a:ext cx="7355604" cy="3554656"/>
            <a:chOff x="646118" y="1185447"/>
            <a:chExt cx="7851765" cy="379442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CB3FAE5-5F86-47C6-C083-DE2D3F91C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930"/>
            <a:stretch/>
          </p:blipFill>
          <p:spPr>
            <a:xfrm>
              <a:off x="646118" y="1185447"/>
              <a:ext cx="7851765" cy="3589853"/>
            </a:xfrm>
            <a:prstGeom prst="rect">
              <a:avLst/>
            </a:prstGeom>
          </p:spPr>
        </p:pic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3005476-5C07-9214-8923-73E4FB22A066}"/>
                </a:ext>
              </a:extLst>
            </p:cNvPr>
            <p:cNvGrpSpPr/>
            <p:nvPr/>
          </p:nvGrpSpPr>
          <p:grpSpPr>
            <a:xfrm>
              <a:off x="2017776" y="4729680"/>
              <a:ext cx="5973789" cy="250196"/>
              <a:chOff x="2017776" y="4729680"/>
              <a:chExt cx="5973789" cy="25019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9018EB7-DCA3-9A2C-18FD-C30D5C388039}"/>
                  </a:ext>
                </a:extLst>
              </p:cNvPr>
              <p:cNvSpPr/>
              <p:nvPr/>
            </p:nvSpPr>
            <p:spPr>
              <a:xfrm>
                <a:off x="2017776" y="4729680"/>
                <a:ext cx="5973789" cy="65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2BB6EF93-498D-9381-4B8B-D8FD86F26AF7}"/>
                  </a:ext>
                </a:extLst>
              </p:cNvPr>
              <p:cNvGrpSpPr/>
              <p:nvPr/>
            </p:nvGrpSpPr>
            <p:grpSpPr>
              <a:xfrm>
                <a:off x="7189116" y="4739847"/>
                <a:ext cx="796350" cy="240029"/>
                <a:chOff x="7189116" y="4739847"/>
                <a:chExt cx="796350" cy="240029"/>
              </a:xfrm>
            </p:grpSpPr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35A89F9-2916-D909-C568-10B20ADA4598}"/>
                    </a:ext>
                  </a:extLst>
                </p:cNvPr>
                <p:cNvSpPr txBox="1"/>
                <p:nvPr/>
              </p:nvSpPr>
              <p:spPr>
                <a:xfrm>
                  <a:off x="7189116" y="4749900"/>
                  <a:ext cx="796350" cy="2299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dirty="0">
                      <a:latin typeface="源泉圓體 R" panose="020B0500000000000000" pitchFamily="34" charset="-120"/>
                      <a:ea typeface="源泉圓體 R" panose="020B0500000000000000" pitchFamily="34" charset="-120"/>
                    </a:rPr>
                    <a:t>COVID-19</a:t>
                  </a:r>
                  <a:endParaRPr lang="zh-TW" altLang="en-US" sz="800" dirty="0">
                    <a:latin typeface="源泉圓體 R" panose="020B0500000000000000" pitchFamily="34" charset="-120"/>
                    <a:ea typeface="源泉圓體 R" panose="020B0500000000000000" pitchFamily="34" charset="-120"/>
                  </a:endParaRPr>
                </a:p>
              </p:txBody>
            </p:sp>
            <p:cxnSp>
              <p:nvCxnSpPr>
                <p:cNvPr id="13" name="直線接點 12">
                  <a:extLst>
                    <a:ext uri="{FF2B5EF4-FFF2-40B4-BE49-F238E27FC236}">
                      <a16:creationId xmlns:a16="http://schemas.microsoft.com/office/drawing/2014/main" id="{8FC9C69B-AB5C-2A65-3497-768CECC11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7291" y="4739847"/>
                  <a:ext cx="0" cy="45620"/>
                </a:xfrm>
                <a:prstGeom prst="line">
                  <a:avLst/>
                </a:prstGeom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777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投影片編號版面配置區 1">
            <a:extLst>
              <a:ext uri="{FF2B5EF4-FFF2-40B4-BE49-F238E27FC236}">
                <a16:creationId xmlns:a16="http://schemas.microsoft.com/office/drawing/2014/main" id="{21762DC6-EA83-4A9F-AE83-97DAF3FF60CA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56" name="Google Shape;876;p39">
            <a:extLst>
              <a:ext uri="{FF2B5EF4-FFF2-40B4-BE49-F238E27FC236}">
                <a16:creationId xmlns:a16="http://schemas.microsoft.com/office/drawing/2014/main" id="{D2F1B266-51C9-1876-94A7-7FCC6E78AA88}"/>
              </a:ext>
            </a:extLst>
          </p:cNvPr>
          <p:cNvGrpSpPr/>
          <p:nvPr/>
        </p:nvGrpSpPr>
        <p:grpSpPr>
          <a:xfrm>
            <a:off x="4621908" y="2992180"/>
            <a:ext cx="3822000" cy="1521900"/>
            <a:chOff x="4621908" y="2992180"/>
            <a:chExt cx="3822000" cy="1521900"/>
          </a:xfrm>
          <a:solidFill>
            <a:srgbClr val="EEEEEE"/>
          </a:solidFill>
        </p:grpSpPr>
        <p:sp>
          <p:nvSpPr>
            <p:cNvPr id="58" name="Google Shape;877;p39">
              <a:extLst>
                <a:ext uri="{FF2B5EF4-FFF2-40B4-BE49-F238E27FC236}">
                  <a16:creationId xmlns:a16="http://schemas.microsoft.com/office/drawing/2014/main" id="{7F2C7CA7-B1A3-02D2-DDFB-34423FD58ABB}"/>
                </a:ext>
              </a:extLst>
            </p:cNvPr>
            <p:cNvSpPr/>
            <p:nvPr/>
          </p:nvSpPr>
          <p:spPr>
            <a:xfrm>
              <a:off x="4621908" y="2992180"/>
              <a:ext cx="3822000" cy="1521900"/>
            </a:xfrm>
            <a:prstGeom prst="roundRect">
              <a:avLst>
                <a:gd name="adj" fmla="val 609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878;p39">
              <a:extLst>
                <a:ext uri="{FF2B5EF4-FFF2-40B4-BE49-F238E27FC236}">
                  <a16:creationId xmlns:a16="http://schemas.microsoft.com/office/drawing/2014/main" id="{70154F5B-1B74-D383-FC6E-8B9AAE116CDE}"/>
                </a:ext>
              </a:extLst>
            </p:cNvPr>
            <p:cNvCxnSpPr/>
            <p:nvPr/>
          </p:nvCxnSpPr>
          <p:spPr>
            <a:xfrm>
              <a:off x="6429300" y="3546324"/>
              <a:ext cx="0" cy="81600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879;p39">
              <a:extLst>
                <a:ext uri="{FF2B5EF4-FFF2-40B4-BE49-F238E27FC236}">
                  <a16:creationId xmlns:a16="http://schemas.microsoft.com/office/drawing/2014/main" id="{69769E05-BD4A-E3A4-B747-266BDDEAD31A}"/>
                </a:ext>
              </a:extLst>
            </p:cNvPr>
            <p:cNvCxnSpPr/>
            <p:nvPr/>
          </p:nvCxnSpPr>
          <p:spPr>
            <a:xfrm>
              <a:off x="7300850" y="3546324"/>
              <a:ext cx="0" cy="81600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880;p39">
            <a:extLst>
              <a:ext uri="{FF2B5EF4-FFF2-40B4-BE49-F238E27FC236}">
                <a16:creationId xmlns:a16="http://schemas.microsoft.com/office/drawing/2014/main" id="{4EFAA73D-C4BF-D1DC-20B3-7F7590FF9395}"/>
              </a:ext>
            </a:extLst>
          </p:cNvPr>
          <p:cNvGrpSpPr/>
          <p:nvPr/>
        </p:nvGrpSpPr>
        <p:grpSpPr>
          <a:xfrm>
            <a:off x="700075" y="1400383"/>
            <a:ext cx="3822000" cy="1521900"/>
            <a:chOff x="700075" y="1400383"/>
            <a:chExt cx="3822000" cy="1521900"/>
          </a:xfrm>
          <a:solidFill>
            <a:srgbClr val="EEEEEE"/>
          </a:solidFill>
        </p:grpSpPr>
        <p:sp>
          <p:nvSpPr>
            <p:cNvPr id="63" name="Google Shape;881;p39">
              <a:extLst>
                <a:ext uri="{FF2B5EF4-FFF2-40B4-BE49-F238E27FC236}">
                  <a16:creationId xmlns:a16="http://schemas.microsoft.com/office/drawing/2014/main" id="{D7A8C8CB-F125-2A9E-E48C-51BA994EB84D}"/>
                </a:ext>
              </a:extLst>
            </p:cNvPr>
            <p:cNvSpPr/>
            <p:nvPr/>
          </p:nvSpPr>
          <p:spPr>
            <a:xfrm>
              <a:off x="700075" y="1400383"/>
              <a:ext cx="3822000" cy="1521900"/>
            </a:xfrm>
            <a:prstGeom prst="roundRect">
              <a:avLst>
                <a:gd name="adj" fmla="val 6109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882;p39">
              <a:extLst>
                <a:ext uri="{FF2B5EF4-FFF2-40B4-BE49-F238E27FC236}">
                  <a16:creationId xmlns:a16="http://schemas.microsoft.com/office/drawing/2014/main" id="{3E48D604-B5FD-CF8B-DF65-95346718A9A2}"/>
                </a:ext>
              </a:extLst>
            </p:cNvPr>
            <p:cNvGrpSpPr/>
            <p:nvPr/>
          </p:nvGrpSpPr>
          <p:grpSpPr>
            <a:xfrm>
              <a:off x="1800225" y="1985075"/>
              <a:ext cx="871550" cy="816000"/>
              <a:chOff x="1800225" y="1985075"/>
              <a:chExt cx="871550" cy="816000"/>
            </a:xfrm>
            <a:grpFill/>
          </p:grpSpPr>
          <p:cxnSp>
            <p:nvCxnSpPr>
              <p:cNvPr id="65" name="Google Shape;883;p39">
                <a:extLst>
                  <a:ext uri="{FF2B5EF4-FFF2-40B4-BE49-F238E27FC236}">
                    <a16:creationId xmlns:a16="http://schemas.microsoft.com/office/drawing/2014/main" id="{5A008F37-1F22-CBC5-893A-012A763267D4}"/>
                  </a:ext>
                </a:extLst>
              </p:cNvPr>
              <p:cNvCxnSpPr/>
              <p:nvPr/>
            </p:nvCxnSpPr>
            <p:spPr>
              <a:xfrm>
                <a:off x="1800225" y="1985075"/>
                <a:ext cx="0" cy="8160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lt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884;p39">
                <a:extLst>
                  <a:ext uri="{FF2B5EF4-FFF2-40B4-BE49-F238E27FC236}">
                    <a16:creationId xmlns:a16="http://schemas.microsoft.com/office/drawing/2014/main" id="{48F66FB7-4B96-7697-46C6-B616B3DAE441}"/>
                  </a:ext>
                </a:extLst>
              </p:cNvPr>
              <p:cNvCxnSpPr/>
              <p:nvPr/>
            </p:nvCxnSpPr>
            <p:spPr>
              <a:xfrm>
                <a:off x="2671775" y="1985075"/>
                <a:ext cx="0" cy="8160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lt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7" name="Google Shape;885;p39">
            <a:extLst>
              <a:ext uri="{FF2B5EF4-FFF2-40B4-BE49-F238E27FC236}">
                <a16:creationId xmlns:a16="http://schemas.microsoft.com/office/drawing/2014/main" id="{BA251484-9F1D-F2CD-7197-5990F38BF4C0}"/>
              </a:ext>
            </a:extLst>
          </p:cNvPr>
          <p:cNvSpPr/>
          <p:nvPr/>
        </p:nvSpPr>
        <p:spPr>
          <a:xfrm>
            <a:off x="4616280" y="1400383"/>
            <a:ext cx="3822000" cy="1521900"/>
          </a:xfrm>
          <a:prstGeom prst="roundRect">
            <a:avLst>
              <a:gd name="adj" fmla="val 6109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886;p39">
            <a:extLst>
              <a:ext uri="{FF2B5EF4-FFF2-40B4-BE49-F238E27FC236}">
                <a16:creationId xmlns:a16="http://schemas.microsoft.com/office/drawing/2014/main" id="{654EC899-043E-1C90-5A65-5DC622BB572D}"/>
              </a:ext>
            </a:extLst>
          </p:cNvPr>
          <p:cNvSpPr/>
          <p:nvPr/>
        </p:nvSpPr>
        <p:spPr>
          <a:xfrm>
            <a:off x="705702" y="2992180"/>
            <a:ext cx="3822000" cy="1521900"/>
          </a:xfrm>
          <a:prstGeom prst="roundRect">
            <a:avLst>
              <a:gd name="adj" fmla="val 6096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888;p39">
            <a:extLst>
              <a:ext uri="{FF2B5EF4-FFF2-40B4-BE49-F238E27FC236}">
                <a16:creationId xmlns:a16="http://schemas.microsoft.com/office/drawing/2014/main" id="{2C0CB8ED-9958-7D2F-0711-7C1160E77DB6}"/>
              </a:ext>
            </a:extLst>
          </p:cNvPr>
          <p:cNvSpPr/>
          <p:nvPr/>
        </p:nvSpPr>
        <p:spPr>
          <a:xfrm>
            <a:off x="3445930" y="1855636"/>
            <a:ext cx="2238801" cy="2238801"/>
          </a:xfrm>
          <a:custGeom>
            <a:avLst/>
            <a:gdLst/>
            <a:ahLst/>
            <a:cxnLst/>
            <a:rect l="l" t="t" r="r" b="b"/>
            <a:pathLst>
              <a:path w="104678" h="104678" extrusionOk="0">
                <a:moveTo>
                  <a:pt x="52339" y="0"/>
                </a:moveTo>
                <a:cubicBezTo>
                  <a:pt x="23442" y="0"/>
                  <a:pt x="1" y="23419"/>
                  <a:pt x="1" y="52339"/>
                </a:cubicBezTo>
                <a:cubicBezTo>
                  <a:pt x="1" y="81236"/>
                  <a:pt x="23442" y="104677"/>
                  <a:pt x="52339" y="104677"/>
                </a:cubicBezTo>
                <a:cubicBezTo>
                  <a:pt x="81236" y="104677"/>
                  <a:pt x="104678" y="81236"/>
                  <a:pt x="104678" y="52339"/>
                </a:cubicBezTo>
                <a:cubicBezTo>
                  <a:pt x="104678" y="23419"/>
                  <a:pt x="81236" y="0"/>
                  <a:pt x="523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1069;p39">
            <a:extLst>
              <a:ext uri="{FF2B5EF4-FFF2-40B4-BE49-F238E27FC236}">
                <a16:creationId xmlns:a16="http://schemas.microsoft.com/office/drawing/2014/main" id="{CB584C0C-2508-0195-FBD0-55ECAE345E6E}"/>
              </a:ext>
            </a:extLst>
          </p:cNvPr>
          <p:cNvGrpSpPr/>
          <p:nvPr/>
        </p:nvGrpSpPr>
        <p:grpSpPr>
          <a:xfrm>
            <a:off x="3846714" y="1670942"/>
            <a:ext cx="1437219" cy="2423438"/>
            <a:chOff x="3846714" y="1670942"/>
            <a:chExt cx="1437219" cy="2423438"/>
          </a:xfrm>
        </p:grpSpPr>
        <p:sp>
          <p:nvSpPr>
            <p:cNvPr id="261" name="Google Shape;1070;p39">
              <a:extLst>
                <a:ext uri="{FF2B5EF4-FFF2-40B4-BE49-F238E27FC236}">
                  <a16:creationId xmlns:a16="http://schemas.microsoft.com/office/drawing/2014/main" id="{7BDA2699-2FE4-6505-B36C-FB5CE2A85A3A}"/>
                </a:ext>
              </a:extLst>
            </p:cNvPr>
            <p:cNvSpPr/>
            <p:nvPr/>
          </p:nvSpPr>
          <p:spPr>
            <a:xfrm>
              <a:off x="3911152" y="1670942"/>
              <a:ext cx="1308338" cy="1742675"/>
            </a:xfrm>
            <a:custGeom>
              <a:avLst/>
              <a:gdLst/>
              <a:ahLst/>
              <a:cxnLst/>
              <a:rect l="l" t="t" r="r" b="b"/>
              <a:pathLst>
                <a:path w="61173" h="81481" extrusionOk="0">
                  <a:moveTo>
                    <a:pt x="28313" y="1"/>
                  </a:moveTo>
                  <a:cubicBezTo>
                    <a:pt x="20018" y="1"/>
                    <a:pt x="10646" y="7242"/>
                    <a:pt x="7624" y="13065"/>
                  </a:cubicBezTo>
                  <a:cubicBezTo>
                    <a:pt x="3607" y="20825"/>
                    <a:pt x="0" y="45317"/>
                    <a:pt x="434" y="67023"/>
                  </a:cubicBezTo>
                  <a:cubicBezTo>
                    <a:pt x="681" y="78786"/>
                    <a:pt x="8308" y="81480"/>
                    <a:pt x="15898" y="81480"/>
                  </a:cubicBezTo>
                  <a:cubicBezTo>
                    <a:pt x="22314" y="81480"/>
                    <a:pt x="28704" y="79555"/>
                    <a:pt x="30586" y="79555"/>
                  </a:cubicBezTo>
                  <a:cubicBezTo>
                    <a:pt x="32468" y="79555"/>
                    <a:pt x="38858" y="81480"/>
                    <a:pt x="45275" y="81480"/>
                  </a:cubicBezTo>
                  <a:cubicBezTo>
                    <a:pt x="52864" y="81480"/>
                    <a:pt x="60491" y="78786"/>
                    <a:pt x="60738" y="67023"/>
                  </a:cubicBezTo>
                  <a:cubicBezTo>
                    <a:pt x="61172" y="45317"/>
                    <a:pt x="57566" y="20825"/>
                    <a:pt x="53548" y="13065"/>
                  </a:cubicBezTo>
                  <a:cubicBezTo>
                    <a:pt x="50370" y="6942"/>
                    <a:pt x="44508" y="1497"/>
                    <a:pt x="39674" y="1497"/>
                  </a:cubicBezTo>
                  <a:cubicBezTo>
                    <a:pt x="38363" y="1497"/>
                    <a:pt x="37127" y="1897"/>
                    <a:pt x="36041" y="2793"/>
                  </a:cubicBezTo>
                  <a:cubicBezTo>
                    <a:pt x="33776" y="821"/>
                    <a:pt x="31106" y="1"/>
                    <a:pt x="28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71;p39">
              <a:extLst>
                <a:ext uri="{FF2B5EF4-FFF2-40B4-BE49-F238E27FC236}">
                  <a16:creationId xmlns:a16="http://schemas.microsoft.com/office/drawing/2014/main" id="{B15A14F4-6936-D72F-ECB6-168E1E2DD452}"/>
                </a:ext>
              </a:extLst>
            </p:cNvPr>
            <p:cNvSpPr/>
            <p:nvPr/>
          </p:nvSpPr>
          <p:spPr>
            <a:xfrm>
              <a:off x="4388563" y="2720144"/>
              <a:ext cx="351012" cy="641497"/>
            </a:xfrm>
            <a:custGeom>
              <a:avLst/>
              <a:gdLst/>
              <a:ahLst/>
              <a:cxnLst/>
              <a:rect l="l" t="t" r="r" b="b"/>
              <a:pathLst>
                <a:path w="16412" h="29994" extrusionOk="0">
                  <a:moveTo>
                    <a:pt x="822" y="1"/>
                  </a:moveTo>
                  <a:lnTo>
                    <a:pt x="92" y="21685"/>
                  </a:lnTo>
                  <a:cubicBezTo>
                    <a:pt x="0" y="26227"/>
                    <a:pt x="3652" y="29993"/>
                    <a:pt x="8195" y="29993"/>
                  </a:cubicBezTo>
                  <a:lnTo>
                    <a:pt x="8218" y="29993"/>
                  </a:lnTo>
                  <a:cubicBezTo>
                    <a:pt x="12760" y="29993"/>
                    <a:pt x="16412" y="26227"/>
                    <a:pt x="16298" y="21685"/>
                  </a:cubicBezTo>
                  <a:lnTo>
                    <a:pt x="15590" y="1"/>
                  </a:lnTo>
                  <a:close/>
                </a:path>
              </a:pathLst>
            </a:custGeom>
            <a:solidFill>
              <a:srgbClr val="FDC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72;p39">
              <a:extLst>
                <a:ext uri="{FF2B5EF4-FFF2-40B4-BE49-F238E27FC236}">
                  <a16:creationId xmlns:a16="http://schemas.microsoft.com/office/drawing/2014/main" id="{AE242843-C590-BC45-ECFB-F33E70933E8F}"/>
                </a:ext>
              </a:extLst>
            </p:cNvPr>
            <p:cNvSpPr/>
            <p:nvPr/>
          </p:nvSpPr>
          <p:spPr>
            <a:xfrm>
              <a:off x="4043427" y="1798042"/>
              <a:ext cx="1041315" cy="1161876"/>
            </a:xfrm>
            <a:custGeom>
              <a:avLst/>
              <a:gdLst/>
              <a:ahLst/>
              <a:cxnLst/>
              <a:rect l="l" t="t" r="r" b="b"/>
              <a:pathLst>
                <a:path w="48688" h="54325" extrusionOk="0">
                  <a:moveTo>
                    <a:pt x="24333" y="0"/>
                  </a:moveTo>
                  <a:cubicBezTo>
                    <a:pt x="10889" y="0"/>
                    <a:pt x="1" y="12166"/>
                    <a:pt x="1" y="27162"/>
                  </a:cubicBezTo>
                  <a:cubicBezTo>
                    <a:pt x="1" y="42158"/>
                    <a:pt x="10889" y="54324"/>
                    <a:pt x="24333" y="54324"/>
                  </a:cubicBezTo>
                  <a:cubicBezTo>
                    <a:pt x="37800" y="54324"/>
                    <a:pt x="48687" y="42158"/>
                    <a:pt x="48687" y="27162"/>
                  </a:cubicBezTo>
                  <a:cubicBezTo>
                    <a:pt x="48687" y="12166"/>
                    <a:pt x="37800" y="0"/>
                    <a:pt x="24333" y="0"/>
                  </a:cubicBezTo>
                  <a:close/>
                </a:path>
              </a:pathLst>
            </a:custGeom>
            <a:solidFill>
              <a:srgbClr val="FDC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73;p39">
              <a:extLst>
                <a:ext uri="{FF2B5EF4-FFF2-40B4-BE49-F238E27FC236}">
                  <a16:creationId xmlns:a16="http://schemas.microsoft.com/office/drawing/2014/main" id="{C0A41C9B-82AC-06F5-3C98-72BDD404DE48}"/>
                </a:ext>
              </a:extLst>
            </p:cNvPr>
            <p:cNvSpPr/>
            <p:nvPr/>
          </p:nvSpPr>
          <p:spPr>
            <a:xfrm>
              <a:off x="4528667" y="2390064"/>
              <a:ext cx="77145" cy="82128"/>
            </a:xfrm>
            <a:custGeom>
              <a:avLst/>
              <a:gdLst/>
              <a:ahLst/>
              <a:cxnLst/>
              <a:rect l="l" t="t" r="r" b="b"/>
              <a:pathLst>
                <a:path w="3607" h="3840" extrusionOk="0">
                  <a:moveTo>
                    <a:pt x="1283" y="0"/>
                  </a:moveTo>
                  <a:cubicBezTo>
                    <a:pt x="1128" y="0"/>
                    <a:pt x="974" y="17"/>
                    <a:pt x="822" y="51"/>
                  </a:cubicBezTo>
                  <a:cubicBezTo>
                    <a:pt x="662" y="96"/>
                    <a:pt x="571" y="256"/>
                    <a:pt x="594" y="416"/>
                  </a:cubicBezTo>
                  <a:cubicBezTo>
                    <a:pt x="632" y="552"/>
                    <a:pt x="754" y="654"/>
                    <a:pt x="887" y="654"/>
                  </a:cubicBezTo>
                  <a:cubicBezTo>
                    <a:pt x="911" y="654"/>
                    <a:pt x="935" y="651"/>
                    <a:pt x="959" y="644"/>
                  </a:cubicBezTo>
                  <a:cubicBezTo>
                    <a:pt x="1059" y="623"/>
                    <a:pt x="1161" y="613"/>
                    <a:pt x="1264" y="613"/>
                  </a:cubicBezTo>
                  <a:cubicBezTo>
                    <a:pt x="1822" y="613"/>
                    <a:pt x="2394" y="912"/>
                    <a:pt x="2625" y="1375"/>
                  </a:cubicBezTo>
                  <a:cubicBezTo>
                    <a:pt x="2922" y="1945"/>
                    <a:pt x="2739" y="2744"/>
                    <a:pt x="2214" y="3064"/>
                  </a:cubicBezTo>
                  <a:cubicBezTo>
                    <a:pt x="2039" y="3176"/>
                    <a:pt x="1818" y="3231"/>
                    <a:pt x="1592" y="3231"/>
                  </a:cubicBezTo>
                  <a:cubicBezTo>
                    <a:pt x="1495" y="3231"/>
                    <a:pt x="1397" y="3221"/>
                    <a:pt x="1301" y="3201"/>
                  </a:cubicBezTo>
                  <a:cubicBezTo>
                    <a:pt x="1005" y="3109"/>
                    <a:pt x="754" y="2927"/>
                    <a:pt x="617" y="2676"/>
                  </a:cubicBezTo>
                  <a:cubicBezTo>
                    <a:pt x="554" y="2582"/>
                    <a:pt x="448" y="2520"/>
                    <a:pt x="344" y="2520"/>
                  </a:cubicBezTo>
                  <a:cubicBezTo>
                    <a:pt x="296" y="2520"/>
                    <a:pt x="249" y="2533"/>
                    <a:pt x="206" y="2562"/>
                  </a:cubicBezTo>
                  <a:cubicBezTo>
                    <a:pt x="46" y="2630"/>
                    <a:pt x="0" y="2813"/>
                    <a:pt x="69" y="2972"/>
                  </a:cubicBezTo>
                  <a:cubicBezTo>
                    <a:pt x="297" y="3360"/>
                    <a:pt x="685" y="3657"/>
                    <a:pt x="1142" y="3771"/>
                  </a:cubicBezTo>
                  <a:cubicBezTo>
                    <a:pt x="1301" y="3817"/>
                    <a:pt x="1461" y="3840"/>
                    <a:pt x="1621" y="3840"/>
                  </a:cubicBezTo>
                  <a:cubicBezTo>
                    <a:pt x="1963" y="3840"/>
                    <a:pt x="2283" y="3748"/>
                    <a:pt x="2557" y="3589"/>
                  </a:cubicBezTo>
                  <a:cubicBezTo>
                    <a:pt x="3333" y="3087"/>
                    <a:pt x="3607" y="1945"/>
                    <a:pt x="3173" y="1101"/>
                  </a:cubicBezTo>
                  <a:cubicBezTo>
                    <a:pt x="2830" y="416"/>
                    <a:pt x="2059" y="0"/>
                    <a:pt x="1283" y="0"/>
                  </a:cubicBezTo>
                  <a:close/>
                </a:path>
              </a:pathLst>
            </a:custGeom>
            <a:solidFill>
              <a:srgbClr val="D77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74;p39">
              <a:extLst>
                <a:ext uri="{FF2B5EF4-FFF2-40B4-BE49-F238E27FC236}">
                  <a16:creationId xmlns:a16="http://schemas.microsoft.com/office/drawing/2014/main" id="{44210231-43B0-A415-B2CA-AE17682E7192}"/>
                </a:ext>
              </a:extLst>
            </p:cNvPr>
            <p:cNvSpPr/>
            <p:nvPr/>
          </p:nvSpPr>
          <p:spPr>
            <a:xfrm>
              <a:off x="4337300" y="2265188"/>
              <a:ext cx="69830" cy="69830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4" y="3265"/>
                    <a:pt x="3265" y="2534"/>
                    <a:pt x="3265" y="1644"/>
                  </a:cubicBezTo>
                  <a:cubicBezTo>
                    <a:pt x="3265" y="731"/>
                    <a:pt x="2534" y="1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75;p39">
              <a:extLst>
                <a:ext uri="{FF2B5EF4-FFF2-40B4-BE49-F238E27FC236}">
                  <a16:creationId xmlns:a16="http://schemas.microsoft.com/office/drawing/2014/main" id="{CC4C7184-B011-7CEF-B76A-17802EEC38E6}"/>
                </a:ext>
              </a:extLst>
            </p:cNvPr>
            <p:cNvSpPr/>
            <p:nvPr/>
          </p:nvSpPr>
          <p:spPr>
            <a:xfrm>
              <a:off x="4720504" y="2265188"/>
              <a:ext cx="70322" cy="69830"/>
            </a:xfrm>
            <a:custGeom>
              <a:avLst/>
              <a:gdLst/>
              <a:ahLst/>
              <a:cxnLst/>
              <a:rect l="l" t="t" r="r" b="b"/>
              <a:pathLst>
                <a:path w="3288" h="3265" extrusionOk="0">
                  <a:moveTo>
                    <a:pt x="1644" y="1"/>
                  </a:moveTo>
                  <a:cubicBezTo>
                    <a:pt x="754" y="1"/>
                    <a:pt x="1" y="731"/>
                    <a:pt x="1" y="1644"/>
                  </a:cubicBezTo>
                  <a:cubicBezTo>
                    <a:pt x="1" y="2534"/>
                    <a:pt x="754" y="3265"/>
                    <a:pt x="1644" y="3265"/>
                  </a:cubicBezTo>
                  <a:cubicBezTo>
                    <a:pt x="2557" y="3265"/>
                    <a:pt x="3287" y="2534"/>
                    <a:pt x="3287" y="1644"/>
                  </a:cubicBezTo>
                  <a:cubicBezTo>
                    <a:pt x="3287" y="731"/>
                    <a:pt x="2557" y="1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76;p39">
              <a:extLst>
                <a:ext uri="{FF2B5EF4-FFF2-40B4-BE49-F238E27FC236}">
                  <a16:creationId xmlns:a16="http://schemas.microsoft.com/office/drawing/2014/main" id="{D41C3F7B-E5F0-3FFB-94A7-A31FFC67C41D}"/>
                </a:ext>
              </a:extLst>
            </p:cNvPr>
            <p:cNvSpPr/>
            <p:nvPr/>
          </p:nvSpPr>
          <p:spPr>
            <a:xfrm>
              <a:off x="4043427" y="1758006"/>
              <a:ext cx="747429" cy="487207"/>
            </a:xfrm>
            <a:custGeom>
              <a:avLst/>
              <a:gdLst/>
              <a:ahLst/>
              <a:cxnLst/>
              <a:rect l="l" t="t" r="r" b="b"/>
              <a:pathLst>
                <a:path w="34947" h="22780" extrusionOk="0">
                  <a:moveTo>
                    <a:pt x="18672" y="0"/>
                  </a:moveTo>
                  <a:lnTo>
                    <a:pt x="11528" y="5456"/>
                  </a:lnTo>
                  <a:lnTo>
                    <a:pt x="5570" y="10865"/>
                  </a:lnTo>
                  <a:lnTo>
                    <a:pt x="1" y="16708"/>
                  </a:lnTo>
                  <a:lnTo>
                    <a:pt x="640" y="22780"/>
                  </a:lnTo>
                  <a:cubicBezTo>
                    <a:pt x="640" y="22780"/>
                    <a:pt x="32025" y="18010"/>
                    <a:pt x="34946" y="1872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77;p39">
              <a:extLst>
                <a:ext uri="{FF2B5EF4-FFF2-40B4-BE49-F238E27FC236}">
                  <a16:creationId xmlns:a16="http://schemas.microsoft.com/office/drawing/2014/main" id="{3EA7591E-E1B5-6E41-9FE1-019795D76D79}"/>
                </a:ext>
              </a:extLst>
            </p:cNvPr>
            <p:cNvSpPr/>
            <p:nvPr/>
          </p:nvSpPr>
          <p:spPr>
            <a:xfrm>
              <a:off x="4563805" y="1787776"/>
              <a:ext cx="520914" cy="452560"/>
            </a:xfrm>
            <a:custGeom>
              <a:avLst/>
              <a:gdLst/>
              <a:ahLst/>
              <a:cxnLst/>
              <a:rect l="l" t="t" r="r" b="b"/>
              <a:pathLst>
                <a:path w="24356" h="21160" extrusionOk="0">
                  <a:moveTo>
                    <a:pt x="7328" y="1"/>
                  </a:moveTo>
                  <a:lnTo>
                    <a:pt x="1" y="480"/>
                  </a:lnTo>
                  <a:cubicBezTo>
                    <a:pt x="2055" y="16618"/>
                    <a:pt x="23671" y="21160"/>
                    <a:pt x="23671" y="21160"/>
                  </a:cubicBezTo>
                  <a:lnTo>
                    <a:pt x="24355" y="15316"/>
                  </a:lnTo>
                  <a:lnTo>
                    <a:pt x="20475" y="9473"/>
                  </a:lnTo>
                  <a:lnTo>
                    <a:pt x="16321" y="4064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78;p39">
              <a:extLst>
                <a:ext uri="{FF2B5EF4-FFF2-40B4-BE49-F238E27FC236}">
                  <a16:creationId xmlns:a16="http://schemas.microsoft.com/office/drawing/2014/main" id="{A1D1F4A3-CFA6-D6ED-3300-D1B6A4D7E497}"/>
                </a:ext>
              </a:extLst>
            </p:cNvPr>
            <p:cNvSpPr/>
            <p:nvPr/>
          </p:nvSpPr>
          <p:spPr>
            <a:xfrm>
              <a:off x="3846714" y="3116543"/>
              <a:ext cx="1437219" cy="977837"/>
            </a:xfrm>
            <a:custGeom>
              <a:avLst/>
              <a:gdLst/>
              <a:ahLst/>
              <a:cxnLst/>
              <a:rect l="l" t="t" r="r" b="b"/>
              <a:pathLst>
                <a:path w="67199" h="45720" extrusionOk="0">
                  <a:moveTo>
                    <a:pt x="25519" y="0"/>
                  </a:moveTo>
                  <a:lnTo>
                    <a:pt x="25473" y="1849"/>
                  </a:lnTo>
                  <a:cubicBezTo>
                    <a:pt x="15841" y="5889"/>
                    <a:pt x="1781" y="15681"/>
                    <a:pt x="0" y="33485"/>
                  </a:cubicBezTo>
                  <a:cubicBezTo>
                    <a:pt x="9085" y="41108"/>
                    <a:pt x="20794" y="45719"/>
                    <a:pt x="33599" y="45719"/>
                  </a:cubicBezTo>
                  <a:cubicBezTo>
                    <a:pt x="46404" y="45719"/>
                    <a:pt x="58114" y="41108"/>
                    <a:pt x="67198" y="33485"/>
                  </a:cubicBezTo>
                  <a:cubicBezTo>
                    <a:pt x="65418" y="15613"/>
                    <a:pt x="51243" y="5798"/>
                    <a:pt x="41588" y="1803"/>
                  </a:cubicBezTo>
                  <a:lnTo>
                    <a:pt x="41565" y="0"/>
                  </a:lnTo>
                  <a:cubicBezTo>
                    <a:pt x="38481" y="1109"/>
                    <a:pt x="35670" y="1479"/>
                    <a:pt x="33292" y="1479"/>
                  </a:cubicBezTo>
                  <a:cubicBezTo>
                    <a:pt x="28910" y="1479"/>
                    <a:pt x="25992" y="222"/>
                    <a:pt x="25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79;p39">
              <a:extLst>
                <a:ext uri="{FF2B5EF4-FFF2-40B4-BE49-F238E27FC236}">
                  <a16:creationId xmlns:a16="http://schemas.microsoft.com/office/drawing/2014/main" id="{FA24A9D8-EF82-4B38-5209-5E43F0DC9252}"/>
                </a:ext>
              </a:extLst>
            </p:cNvPr>
            <p:cNvSpPr/>
            <p:nvPr/>
          </p:nvSpPr>
          <p:spPr>
            <a:xfrm>
              <a:off x="4690614" y="2202200"/>
              <a:ext cx="130083" cy="46351"/>
            </a:xfrm>
            <a:custGeom>
              <a:avLst/>
              <a:gdLst/>
              <a:ahLst/>
              <a:cxnLst/>
              <a:rect l="l" t="t" r="r" b="b"/>
              <a:pathLst>
                <a:path w="3745" h="1074" extrusionOk="0">
                  <a:moveTo>
                    <a:pt x="731" y="891"/>
                  </a:moveTo>
                  <a:cubicBezTo>
                    <a:pt x="320" y="1073"/>
                    <a:pt x="1" y="457"/>
                    <a:pt x="412" y="297"/>
                  </a:cubicBezTo>
                  <a:cubicBezTo>
                    <a:pt x="1073" y="23"/>
                    <a:pt x="2511" y="0"/>
                    <a:pt x="3333" y="320"/>
                  </a:cubicBezTo>
                  <a:cubicBezTo>
                    <a:pt x="3744" y="480"/>
                    <a:pt x="3744" y="845"/>
                    <a:pt x="3379" y="799"/>
                  </a:cubicBezTo>
                  <a:cubicBezTo>
                    <a:pt x="2511" y="708"/>
                    <a:pt x="1142" y="731"/>
                    <a:pt x="731" y="8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80;p39">
              <a:extLst>
                <a:ext uri="{FF2B5EF4-FFF2-40B4-BE49-F238E27FC236}">
                  <a16:creationId xmlns:a16="http://schemas.microsoft.com/office/drawing/2014/main" id="{29A6F8DB-8FF0-A89E-41E0-10F295602C5E}"/>
                </a:ext>
              </a:extLst>
            </p:cNvPr>
            <p:cNvSpPr/>
            <p:nvPr/>
          </p:nvSpPr>
          <p:spPr>
            <a:xfrm>
              <a:off x="4315773" y="2210006"/>
              <a:ext cx="130048" cy="42381"/>
            </a:xfrm>
            <a:custGeom>
              <a:avLst/>
              <a:gdLst/>
              <a:ahLst/>
              <a:cxnLst/>
              <a:rect l="l" t="t" r="r" b="b"/>
              <a:pathLst>
                <a:path w="3744" h="982" extrusionOk="0">
                  <a:moveTo>
                    <a:pt x="3013" y="891"/>
                  </a:moveTo>
                  <a:cubicBezTo>
                    <a:pt x="3447" y="982"/>
                    <a:pt x="3743" y="457"/>
                    <a:pt x="3310" y="297"/>
                  </a:cubicBezTo>
                  <a:cubicBezTo>
                    <a:pt x="2648" y="23"/>
                    <a:pt x="1210" y="0"/>
                    <a:pt x="411" y="320"/>
                  </a:cubicBezTo>
                  <a:cubicBezTo>
                    <a:pt x="0" y="480"/>
                    <a:pt x="0" y="822"/>
                    <a:pt x="365" y="799"/>
                  </a:cubicBezTo>
                  <a:cubicBezTo>
                    <a:pt x="1073" y="776"/>
                    <a:pt x="2442" y="799"/>
                    <a:pt x="3013" y="8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81;p39">
              <a:extLst>
                <a:ext uri="{FF2B5EF4-FFF2-40B4-BE49-F238E27FC236}">
                  <a16:creationId xmlns:a16="http://schemas.microsoft.com/office/drawing/2014/main" id="{D45E0F74-3395-9094-BDC9-20C37E14357B}"/>
                </a:ext>
              </a:extLst>
            </p:cNvPr>
            <p:cNvSpPr/>
            <p:nvPr/>
          </p:nvSpPr>
          <p:spPr>
            <a:xfrm rot="582388" flipH="1">
              <a:off x="4469459" y="2326159"/>
              <a:ext cx="156030" cy="188559"/>
            </a:xfrm>
            <a:custGeom>
              <a:avLst/>
              <a:gdLst/>
              <a:ahLst/>
              <a:cxnLst/>
              <a:rect l="l" t="t" r="r" b="b"/>
              <a:pathLst>
                <a:path w="836" h="1143" extrusionOk="0">
                  <a:moveTo>
                    <a:pt x="544" y="1"/>
                  </a:moveTo>
                  <a:cubicBezTo>
                    <a:pt x="517" y="1"/>
                    <a:pt x="483" y="12"/>
                    <a:pt x="440" y="36"/>
                  </a:cubicBezTo>
                  <a:cubicBezTo>
                    <a:pt x="440" y="36"/>
                    <a:pt x="0" y="690"/>
                    <a:pt x="32" y="1001"/>
                  </a:cubicBezTo>
                  <a:cubicBezTo>
                    <a:pt x="44" y="1107"/>
                    <a:pt x="99" y="1142"/>
                    <a:pt x="167" y="1142"/>
                  </a:cubicBezTo>
                  <a:cubicBezTo>
                    <a:pt x="297" y="1142"/>
                    <a:pt x="473" y="1014"/>
                    <a:pt x="473" y="1014"/>
                  </a:cubicBezTo>
                  <a:cubicBezTo>
                    <a:pt x="473" y="1014"/>
                    <a:pt x="621" y="1126"/>
                    <a:pt x="715" y="1126"/>
                  </a:cubicBezTo>
                  <a:cubicBezTo>
                    <a:pt x="747" y="1126"/>
                    <a:pt x="772" y="1113"/>
                    <a:pt x="784" y="1078"/>
                  </a:cubicBezTo>
                  <a:cubicBezTo>
                    <a:pt x="835" y="949"/>
                    <a:pt x="538" y="657"/>
                    <a:pt x="538" y="657"/>
                  </a:cubicBezTo>
                  <a:cubicBezTo>
                    <a:pt x="538" y="657"/>
                    <a:pt x="756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82;p39">
              <a:extLst>
                <a:ext uri="{FF2B5EF4-FFF2-40B4-BE49-F238E27FC236}">
                  <a16:creationId xmlns:a16="http://schemas.microsoft.com/office/drawing/2014/main" id="{A7086088-55B0-3BC3-1BE0-9BA35578AACA}"/>
                </a:ext>
              </a:extLst>
            </p:cNvPr>
            <p:cNvSpPr/>
            <p:nvPr/>
          </p:nvSpPr>
          <p:spPr>
            <a:xfrm>
              <a:off x="4022450" y="2391625"/>
              <a:ext cx="134247" cy="425173"/>
            </a:xfrm>
            <a:custGeom>
              <a:avLst/>
              <a:gdLst/>
              <a:ahLst/>
              <a:cxnLst/>
              <a:rect l="l" t="t" r="r" b="b"/>
              <a:pathLst>
                <a:path w="14176" h="16435" extrusionOk="0">
                  <a:moveTo>
                    <a:pt x="366" y="0"/>
                  </a:moveTo>
                  <a:cubicBezTo>
                    <a:pt x="1" y="5455"/>
                    <a:pt x="2923" y="10956"/>
                    <a:pt x="8172" y="14722"/>
                  </a:cubicBezTo>
                  <a:cubicBezTo>
                    <a:pt x="9382" y="15567"/>
                    <a:pt x="12464" y="16366"/>
                    <a:pt x="14153" y="16434"/>
                  </a:cubicBezTo>
                  <a:lnTo>
                    <a:pt x="14175" y="15841"/>
                  </a:lnTo>
                  <a:cubicBezTo>
                    <a:pt x="12600" y="15795"/>
                    <a:pt x="9633" y="15042"/>
                    <a:pt x="8538" y="14243"/>
                  </a:cubicBezTo>
                  <a:cubicBezTo>
                    <a:pt x="3448" y="10614"/>
                    <a:pt x="617" y="5296"/>
                    <a:pt x="960" y="46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3;p39">
              <a:extLst>
                <a:ext uri="{FF2B5EF4-FFF2-40B4-BE49-F238E27FC236}">
                  <a16:creationId xmlns:a16="http://schemas.microsoft.com/office/drawing/2014/main" id="{EEB8D294-BE1E-E5E9-F003-2E4C5171B2F7}"/>
                </a:ext>
              </a:extLst>
            </p:cNvPr>
            <p:cNvSpPr/>
            <p:nvPr/>
          </p:nvSpPr>
          <p:spPr>
            <a:xfrm>
              <a:off x="4983122" y="2437050"/>
              <a:ext cx="105966" cy="387085"/>
            </a:xfrm>
            <a:custGeom>
              <a:avLst/>
              <a:gdLst/>
              <a:ahLst/>
              <a:cxnLst/>
              <a:rect l="l" t="t" r="r" b="b"/>
              <a:pathLst>
                <a:path w="14176" h="16435" extrusionOk="0">
                  <a:moveTo>
                    <a:pt x="13810" y="0"/>
                  </a:moveTo>
                  <a:lnTo>
                    <a:pt x="13217" y="46"/>
                  </a:lnTo>
                  <a:cubicBezTo>
                    <a:pt x="13559" y="5296"/>
                    <a:pt x="10729" y="10614"/>
                    <a:pt x="5639" y="14243"/>
                  </a:cubicBezTo>
                  <a:cubicBezTo>
                    <a:pt x="4543" y="15042"/>
                    <a:pt x="1576" y="15795"/>
                    <a:pt x="1" y="15841"/>
                  </a:cubicBezTo>
                  <a:lnTo>
                    <a:pt x="24" y="16434"/>
                  </a:lnTo>
                  <a:cubicBezTo>
                    <a:pt x="1713" y="16366"/>
                    <a:pt x="4794" y="15567"/>
                    <a:pt x="6004" y="14722"/>
                  </a:cubicBezTo>
                  <a:cubicBezTo>
                    <a:pt x="11254" y="10956"/>
                    <a:pt x="14175" y="5455"/>
                    <a:pt x="13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84;p39">
              <a:extLst>
                <a:ext uri="{FF2B5EF4-FFF2-40B4-BE49-F238E27FC236}">
                  <a16:creationId xmlns:a16="http://schemas.microsoft.com/office/drawing/2014/main" id="{C07FC4D2-4919-5A76-2896-ABE5B1A06C9F}"/>
                </a:ext>
              </a:extLst>
            </p:cNvPr>
            <p:cNvSpPr/>
            <p:nvPr/>
          </p:nvSpPr>
          <p:spPr>
            <a:xfrm>
              <a:off x="4995834" y="2282768"/>
              <a:ext cx="213340" cy="213832"/>
            </a:xfrm>
            <a:custGeom>
              <a:avLst/>
              <a:gdLst/>
              <a:ahLst/>
              <a:cxnLst/>
              <a:rect l="l" t="t" r="r" b="b"/>
              <a:pathLst>
                <a:path w="9975" h="9998" extrusionOk="0">
                  <a:moveTo>
                    <a:pt x="0" y="1"/>
                  </a:moveTo>
                  <a:lnTo>
                    <a:pt x="0" y="9998"/>
                  </a:lnTo>
                  <a:lnTo>
                    <a:pt x="4976" y="9998"/>
                  </a:lnTo>
                  <a:cubicBezTo>
                    <a:pt x="7738" y="9998"/>
                    <a:pt x="9975" y="7761"/>
                    <a:pt x="9975" y="4999"/>
                  </a:cubicBezTo>
                  <a:cubicBezTo>
                    <a:pt x="9975" y="2237"/>
                    <a:pt x="7738" y="1"/>
                    <a:pt x="4976" y="1"/>
                  </a:cubicBezTo>
                  <a:close/>
                </a:path>
              </a:pathLst>
            </a:custGeom>
            <a:solidFill>
              <a:srgbClr val="FDC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85;p39">
              <a:extLst>
                <a:ext uri="{FF2B5EF4-FFF2-40B4-BE49-F238E27FC236}">
                  <a16:creationId xmlns:a16="http://schemas.microsoft.com/office/drawing/2014/main" id="{503D8EDB-D343-6817-38F5-C908A82FFBEC}"/>
                </a:ext>
              </a:extLst>
            </p:cNvPr>
            <p:cNvSpPr/>
            <p:nvPr/>
          </p:nvSpPr>
          <p:spPr>
            <a:xfrm>
              <a:off x="3918958" y="2282768"/>
              <a:ext cx="213362" cy="213832"/>
            </a:xfrm>
            <a:custGeom>
              <a:avLst/>
              <a:gdLst/>
              <a:ahLst/>
              <a:cxnLst/>
              <a:rect l="l" t="t" r="r" b="b"/>
              <a:pathLst>
                <a:path w="9976" h="9998" extrusionOk="0">
                  <a:moveTo>
                    <a:pt x="4999" y="1"/>
                  </a:moveTo>
                  <a:cubicBezTo>
                    <a:pt x="2237" y="1"/>
                    <a:pt x="0" y="2237"/>
                    <a:pt x="0" y="4999"/>
                  </a:cubicBezTo>
                  <a:cubicBezTo>
                    <a:pt x="0" y="7761"/>
                    <a:pt x="2237" y="9998"/>
                    <a:pt x="4999" y="9998"/>
                  </a:cubicBezTo>
                  <a:lnTo>
                    <a:pt x="9975" y="9998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DC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86;p39">
              <a:extLst>
                <a:ext uri="{FF2B5EF4-FFF2-40B4-BE49-F238E27FC236}">
                  <a16:creationId xmlns:a16="http://schemas.microsoft.com/office/drawing/2014/main" id="{297170A7-9E0E-773B-6652-7945C31F7083}"/>
                </a:ext>
              </a:extLst>
            </p:cNvPr>
            <p:cNvSpPr/>
            <p:nvPr/>
          </p:nvSpPr>
          <p:spPr>
            <a:xfrm>
              <a:off x="4962621" y="2282768"/>
              <a:ext cx="135255" cy="298783"/>
            </a:xfrm>
            <a:custGeom>
              <a:avLst/>
              <a:gdLst/>
              <a:ahLst/>
              <a:cxnLst/>
              <a:rect l="l" t="t" r="r" b="b"/>
              <a:pathLst>
                <a:path w="6324" h="13970" extrusionOk="0">
                  <a:moveTo>
                    <a:pt x="5274" y="1"/>
                  </a:moveTo>
                  <a:cubicBezTo>
                    <a:pt x="1941" y="2580"/>
                    <a:pt x="1" y="9747"/>
                    <a:pt x="298" y="13970"/>
                  </a:cubicBezTo>
                  <a:lnTo>
                    <a:pt x="891" y="13924"/>
                  </a:lnTo>
                  <a:cubicBezTo>
                    <a:pt x="617" y="9678"/>
                    <a:pt x="2808" y="2397"/>
                    <a:pt x="6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87;p39">
              <a:extLst>
                <a:ext uri="{FF2B5EF4-FFF2-40B4-BE49-F238E27FC236}">
                  <a16:creationId xmlns:a16="http://schemas.microsoft.com/office/drawing/2014/main" id="{56E7BD77-9E90-3CF7-1782-F60750CD1CFA}"/>
                </a:ext>
              </a:extLst>
            </p:cNvPr>
            <p:cNvSpPr/>
            <p:nvPr/>
          </p:nvSpPr>
          <p:spPr>
            <a:xfrm>
              <a:off x="4030253" y="2282768"/>
              <a:ext cx="135255" cy="298783"/>
            </a:xfrm>
            <a:custGeom>
              <a:avLst/>
              <a:gdLst/>
              <a:ahLst/>
              <a:cxnLst/>
              <a:rect l="l" t="t" r="r" b="b"/>
              <a:pathLst>
                <a:path w="6324" h="13970" extrusionOk="0">
                  <a:moveTo>
                    <a:pt x="1" y="1"/>
                  </a:moveTo>
                  <a:cubicBezTo>
                    <a:pt x="3516" y="2397"/>
                    <a:pt x="5707" y="9678"/>
                    <a:pt x="5433" y="13924"/>
                  </a:cubicBezTo>
                  <a:lnTo>
                    <a:pt x="6027" y="13970"/>
                  </a:lnTo>
                  <a:cubicBezTo>
                    <a:pt x="6323" y="9747"/>
                    <a:pt x="4383" y="2580"/>
                    <a:pt x="1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1088;p39">
              <a:extLst>
                <a:ext uri="{FF2B5EF4-FFF2-40B4-BE49-F238E27FC236}">
                  <a16:creationId xmlns:a16="http://schemas.microsoft.com/office/drawing/2014/main" id="{C64F1991-D0F3-120A-4437-8B7AC6DD337D}"/>
                </a:ext>
              </a:extLst>
            </p:cNvPr>
            <p:cNvGrpSpPr/>
            <p:nvPr/>
          </p:nvGrpSpPr>
          <p:grpSpPr>
            <a:xfrm>
              <a:off x="4114597" y="2399659"/>
              <a:ext cx="917014" cy="588918"/>
              <a:chOff x="5364900" y="2133256"/>
              <a:chExt cx="258525" cy="211150"/>
            </a:xfrm>
          </p:grpSpPr>
          <p:sp>
            <p:nvSpPr>
              <p:cNvPr id="280" name="Google Shape;1089;p39">
                <a:extLst>
                  <a:ext uri="{FF2B5EF4-FFF2-40B4-BE49-F238E27FC236}">
                    <a16:creationId xmlns:a16="http://schemas.microsoft.com/office/drawing/2014/main" id="{8F51BE5E-D496-70F3-88C5-8D86226CBB6A}"/>
                  </a:ext>
                </a:extLst>
              </p:cNvPr>
              <p:cNvSpPr/>
              <p:nvPr/>
            </p:nvSpPr>
            <p:spPr>
              <a:xfrm>
                <a:off x="5364900" y="2133256"/>
                <a:ext cx="258525" cy="211150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8446" extrusionOk="0">
                    <a:moveTo>
                      <a:pt x="229" y="5935"/>
                    </a:moveTo>
                    <a:cubicBezTo>
                      <a:pt x="4109" y="8446"/>
                      <a:pt x="6255" y="8377"/>
                      <a:pt x="10044" y="6003"/>
                    </a:cubicBezTo>
                    <a:cubicBezTo>
                      <a:pt x="10341" y="4634"/>
                      <a:pt x="10249" y="2625"/>
                      <a:pt x="10135" y="1073"/>
                    </a:cubicBezTo>
                    <a:cubicBezTo>
                      <a:pt x="7921" y="251"/>
                      <a:pt x="3219" y="0"/>
                      <a:pt x="161" y="1073"/>
                    </a:cubicBezTo>
                    <a:cubicBezTo>
                      <a:pt x="69" y="2557"/>
                      <a:pt x="1" y="4748"/>
                      <a:pt x="229" y="593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090;p39">
                <a:extLst>
                  <a:ext uri="{FF2B5EF4-FFF2-40B4-BE49-F238E27FC236}">
                    <a16:creationId xmlns:a16="http://schemas.microsoft.com/office/drawing/2014/main" id="{085E729D-C7C9-3588-871B-0C3C6FFC5D48}"/>
                  </a:ext>
                </a:extLst>
              </p:cNvPr>
              <p:cNvSpPr/>
              <p:nvPr/>
            </p:nvSpPr>
            <p:spPr>
              <a:xfrm>
                <a:off x="5399150" y="2186150"/>
                <a:ext cx="18947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755" extrusionOk="0">
                    <a:moveTo>
                      <a:pt x="3744" y="1"/>
                    </a:moveTo>
                    <a:cubicBezTo>
                      <a:pt x="2374" y="1"/>
                      <a:pt x="1005" y="229"/>
                      <a:pt x="0" y="754"/>
                    </a:cubicBezTo>
                    <a:cubicBezTo>
                      <a:pt x="1119" y="640"/>
                      <a:pt x="2328" y="571"/>
                      <a:pt x="3515" y="571"/>
                    </a:cubicBezTo>
                    <a:cubicBezTo>
                      <a:pt x="4953" y="571"/>
                      <a:pt x="6346" y="663"/>
                      <a:pt x="7578" y="754"/>
                    </a:cubicBezTo>
                    <a:cubicBezTo>
                      <a:pt x="6665" y="275"/>
                      <a:pt x="5204" y="1"/>
                      <a:pt x="3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091;p39">
                <a:extLst>
                  <a:ext uri="{FF2B5EF4-FFF2-40B4-BE49-F238E27FC236}">
                    <a16:creationId xmlns:a16="http://schemas.microsoft.com/office/drawing/2014/main" id="{B7B7FEC7-5C1D-4E63-9261-11E2440C5C98}"/>
                  </a:ext>
                </a:extLst>
              </p:cNvPr>
              <p:cNvSpPr/>
              <p:nvPr/>
            </p:nvSpPr>
            <p:spPr>
              <a:xfrm>
                <a:off x="5399150" y="2282025"/>
                <a:ext cx="1894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777" extrusionOk="0">
                    <a:moveTo>
                      <a:pt x="7578" y="0"/>
                    </a:moveTo>
                    <a:lnTo>
                      <a:pt x="7578" y="0"/>
                    </a:lnTo>
                    <a:cubicBezTo>
                      <a:pt x="6346" y="115"/>
                      <a:pt x="4953" y="183"/>
                      <a:pt x="3515" y="183"/>
                    </a:cubicBezTo>
                    <a:cubicBezTo>
                      <a:pt x="2328" y="183"/>
                      <a:pt x="1119" y="137"/>
                      <a:pt x="0" y="0"/>
                    </a:cubicBezTo>
                    <a:lnTo>
                      <a:pt x="0" y="0"/>
                    </a:lnTo>
                    <a:cubicBezTo>
                      <a:pt x="1005" y="525"/>
                      <a:pt x="2374" y="777"/>
                      <a:pt x="3744" y="777"/>
                    </a:cubicBezTo>
                    <a:cubicBezTo>
                      <a:pt x="5204" y="777"/>
                      <a:pt x="6665" y="503"/>
                      <a:pt x="75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092;p39">
                <a:extLst>
                  <a:ext uri="{FF2B5EF4-FFF2-40B4-BE49-F238E27FC236}">
                    <a16:creationId xmlns:a16="http://schemas.microsoft.com/office/drawing/2014/main" id="{213AA698-45A8-C857-7712-27DA7BD50628}"/>
                  </a:ext>
                </a:extLst>
              </p:cNvPr>
              <p:cNvSpPr/>
              <p:nvPr/>
            </p:nvSpPr>
            <p:spPr>
              <a:xfrm>
                <a:off x="5399150" y="2240950"/>
                <a:ext cx="1894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754" extrusionOk="0">
                    <a:moveTo>
                      <a:pt x="7578" y="0"/>
                    </a:moveTo>
                    <a:cubicBezTo>
                      <a:pt x="6186" y="0"/>
                      <a:pt x="4497" y="46"/>
                      <a:pt x="2785" y="46"/>
                    </a:cubicBezTo>
                    <a:cubicBezTo>
                      <a:pt x="1849" y="46"/>
                      <a:pt x="913" y="23"/>
                      <a:pt x="0" y="0"/>
                    </a:cubicBezTo>
                    <a:lnTo>
                      <a:pt x="0" y="0"/>
                    </a:lnTo>
                    <a:cubicBezTo>
                      <a:pt x="1005" y="525"/>
                      <a:pt x="2374" y="753"/>
                      <a:pt x="3744" y="753"/>
                    </a:cubicBezTo>
                    <a:cubicBezTo>
                      <a:pt x="5204" y="753"/>
                      <a:pt x="6665" y="479"/>
                      <a:pt x="75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887;p39">
            <a:extLst>
              <a:ext uri="{FF2B5EF4-FFF2-40B4-BE49-F238E27FC236}">
                <a16:creationId xmlns:a16="http://schemas.microsoft.com/office/drawing/2014/main" id="{82BD4E89-5850-F5CC-3A3F-6BB5D29C7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5300" y="615050"/>
            <a:ext cx="782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源泉圓體 TTF Bold" panose="020B0800000000000000" pitchFamily="34" charset="-120"/>
                <a:ea typeface="源泉圓體 TTF Bold" panose="020B0800000000000000" pitchFamily="34" charset="-120"/>
              </a:rPr>
              <a:t>A g e n d a</a:t>
            </a:r>
          </a:p>
        </p:txBody>
      </p:sp>
      <p:sp>
        <p:nvSpPr>
          <p:cNvPr id="375" name="Google Shape;256;p30">
            <a:extLst>
              <a:ext uri="{FF2B5EF4-FFF2-40B4-BE49-F238E27FC236}">
                <a16:creationId xmlns:a16="http://schemas.microsoft.com/office/drawing/2014/main" id="{EDE9BB8C-4CDD-FD12-3498-7EAEF30E80EF}"/>
              </a:ext>
            </a:extLst>
          </p:cNvPr>
          <p:cNvSpPr/>
          <p:nvPr/>
        </p:nvSpPr>
        <p:spPr>
          <a:xfrm>
            <a:off x="322977" y="1784274"/>
            <a:ext cx="754149" cy="754119"/>
          </a:xfrm>
          <a:custGeom>
            <a:avLst/>
            <a:gdLst/>
            <a:ahLst/>
            <a:cxnLst/>
            <a:rect l="l" t="t" r="r" b="b"/>
            <a:pathLst>
              <a:path w="10213" h="10213" extrusionOk="0">
                <a:moveTo>
                  <a:pt x="5110" y="1"/>
                </a:moveTo>
                <a:cubicBezTo>
                  <a:pt x="2286" y="1"/>
                  <a:pt x="0" y="2287"/>
                  <a:pt x="0" y="5104"/>
                </a:cubicBezTo>
                <a:cubicBezTo>
                  <a:pt x="0" y="7927"/>
                  <a:pt x="2286" y="10213"/>
                  <a:pt x="5110" y="10213"/>
                </a:cubicBezTo>
                <a:cubicBezTo>
                  <a:pt x="7927" y="10213"/>
                  <a:pt x="10213" y="7927"/>
                  <a:pt x="10213" y="5104"/>
                </a:cubicBezTo>
                <a:cubicBezTo>
                  <a:pt x="10213" y="2287"/>
                  <a:pt x="7927" y="1"/>
                  <a:pt x="51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6" name="文字方塊 375">
            <a:extLst>
              <a:ext uri="{FF2B5EF4-FFF2-40B4-BE49-F238E27FC236}">
                <a16:creationId xmlns:a16="http://schemas.microsoft.com/office/drawing/2014/main" id="{A2E94F4A-2B5C-F21C-5FA3-6B418E799F3A}"/>
              </a:ext>
            </a:extLst>
          </p:cNvPr>
          <p:cNvSpPr txBox="1"/>
          <p:nvPr/>
        </p:nvSpPr>
        <p:spPr>
          <a:xfrm>
            <a:off x="1178221" y="1930501"/>
            <a:ext cx="189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資料集介紹</a:t>
            </a:r>
          </a:p>
        </p:txBody>
      </p:sp>
      <p:sp>
        <p:nvSpPr>
          <p:cNvPr id="386" name="Google Shape;256;p30">
            <a:extLst>
              <a:ext uri="{FF2B5EF4-FFF2-40B4-BE49-F238E27FC236}">
                <a16:creationId xmlns:a16="http://schemas.microsoft.com/office/drawing/2014/main" id="{0FE9BD2F-84BA-244C-A4B6-726AF4279A84}"/>
              </a:ext>
            </a:extLst>
          </p:cNvPr>
          <p:cNvSpPr/>
          <p:nvPr/>
        </p:nvSpPr>
        <p:spPr>
          <a:xfrm>
            <a:off x="322977" y="3378112"/>
            <a:ext cx="754149" cy="754119"/>
          </a:xfrm>
          <a:custGeom>
            <a:avLst/>
            <a:gdLst/>
            <a:ahLst/>
            <a:cxnLst/>
            <a:rect l="l" t="t" r="r" b="b"/>
            <a:pathLst>
              <a:path w="10213" h="10213" extrusionOk="0">
                <a:moveTo>
                  <a:pt x="5110" y="1"/>
                </a:moveTo>
                <a:cubicBezTo>
                  <a:pt x="2286" y="1"/>
                  <a:pt x="0" y="2287"/>
                  <a:pt x="0" y="5104"/>
                </a:cubicBezTo>
                <a:cubicBezTo>
                  <a:pt x="0" y="7927"/>
                  <a:pt x="2286" y="10213"/>
                  <a:pt x="5110" y="10213"/>
                </a:cubicBezTo>
                <a:cubicBezTo>
                  <a:pt x="7927" y="10213"/>
                  <a:pt x="10213" y="7927"/>
                  <a:pt x="10213" y="5104"/>
                </a:cubicBezTo>
                <a:cubicBezTo>
                  <a:pt x="10213" y="2287"/>
                  <a:pt x="7927" y="1"/>
                  <a:pt x="51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7" name="文字方塊 386">
            <a:extLst>
              <a:ext uri="{FF2B5EF4-FFF2-40B4-BE49-F238E27FC236}">
                <a16:creationId xmlns:a16="http://schemas.microsoft.com/office/drawing/2014/main" id="{B65A74A6-7469-2FE1-68FD-C06992CD1CD9}"/>
              </a:ext>
            </a:extLst>
          </p:cNvPr>
          <p:cNvSpPr txBox="1"/>
          <p:nvPr/>
        </p:nvSpPr>
        <p:spPr>
          <a:xfrm>
            <a:off x="1178221" y="3524339"/>
            <a:ext cx="189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分類預測</a:t>
            </a:r>
          </a:p>
        </p:txBody>
      </p:sp>
      <p:sp>
        <p:nvSpPr>
          <p:cNvPr id="389" name="Google Shape;256;p30">
            <a:extLst>
              <a:ext uri="{FF2B5EF4-FFF2-40B4-BE49-F238E27FC236}">
                <a16:creationId xmlns:a16="http://schemas.microsoft.com/office/drawing/2014/main" id="{A0114AF2-D6B0-EDCF-072A-4D57586BAF4A}"/>
              </a:ext>
            </a:extLst>
          </p:cNvPr>
          <p:cNvSpPr/>
          <p:nvPr/>
        </p:nvSpPr>
        <p:spPr>
          <a:xfrm flipH="1">
            <a:off x="8061205" y="3378112"/>
            <a:ext cx="754149" cy="754119"/>
          </a:xfrm>
          <a:custGeom>
            <a:avLst/>
            <a:gdLst/>
            <a:ahLst/>
            <a:cxnLst/>
            <a:rect l="l" t="t" r="r" b="b"/>
            <a:pathLst>
              <a:path w="10213" h="10213" extrusionOk="0">
                <a:moveTo>
                  <a:pt x="5110" y="1"/>
                </a:moveTo>
                <a:cubicBezTo>
                  <a:pt x="2286" y="1"/>
                  <a:pt x="0" y="2287"/>
                  <a:pt x="0" y="5104"/>
                </a:cubicBezTo>
                <a:cubicBezTo>
                  <a:pt x="0" y="7927"/>
                  <a:pt x="2286" y="10213"/>
                  <a:pt x="5110" y="10213"/>
                </a:cubicBezTo>
                <a:cubicBezTo>
                  <a:pt x="7927" y="10213"/>
                  <a:pt x="10213" y="7927"/>
                  <a:pt x="10213" y="5104"/>
                </a:cubicBezTo>
                <a:cubicBezTo>
                  <a:pt x="10213" y="2287"/>
                  <a:pt x="7927" y="1"/>
                  <a:pt x="51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0" name="文字方塊 389">
            <a:extLst>
              <a:ext uri="{FF2B5EF4-FFF2-40B4-BE49-F238E27FC236}">
                <a16:creationId xmlns:a16="http://schemas.microsoft.com/office/drawing/2014/main" id="{3AD84147-F4CD-34EB-6CD6-CF958201E9D6}"/>
              </a:ext>
            </a:extLst>
          </p:cNvPr>
          <p:cNvSpPr txBox="1"/>
          <p:nvPr/>
        </p:nvSpPr>
        <p:spPr>
          <a:xfrm flipH="1">
            <a:off x="6061804" y="3524339"/>
            <a:ext cx="189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結論探討</a:t>
            </a:r>
          </a:p>
        </p:txBody>
      </p:sp>
      <p:sp>
        <p:nvSpPr>
          <p:cNvPr id="399" name="Google Shape;256;p30">
            <a:extLst>
              <a:ext uri="{FF2B5EF4-FFF2-40B4-BE49-F238E27FC236}">
                <a16:creationId xmlns:a16="http://schemas.microsoft.com/office/drawing/2014/main" id="{B79BABBF-1E2C-4AEE-40DA-5D47DE16309A}"/>
              </a:ext>
            </a:extLst>
          </p:cNvPr>
          <p:cNvSpPr/>
          <p:nvPr/>
        </p:nvSpPr>
        <p:spPr>
          <a:xfrm flipH="1">
            <a:off x="8061205" y="1784274"/>
            <a:ext cx="754149" cy="754119"/>
          </a:xfrm>
          <a:custGeom>
            <a:avLst/>
            <a:gdLst/>
            <a:ahLst/>
            <a:cxnLst/>
            <a:rect l="l" t="t" r="r" b="b"/>
            <a:pathLst>
              <a:path w="10213" h="10213" extrusionOk="0">
                <a:moveTo>
                  <a:pt x="5110" y="1"/>
                </a:moveTo>
                <a:cubicBezTo>
                  <a:pt x="2286" y="1"/>
                  <a:pt x="0" y="2287"/>
                  <a:pt x="0" y="5104"/>
                </a:cubicBezTo>
                <a:cubicBezTo>
                  <a:pt x="0" y="7927"/>
                  <a:pt x="2286" y="10213"/>
                  <a:pt x="5110" y="10213"/>
                </a:cubicBezTo>
                <a:cubicBezTo>
                  <a:pt x="7927" y="10213"/>
                  <a:pt x="10213" y="7927"/>
                  <a:pt x="10213" y="5104"/>
                </a:cubicBezTo>
                <a:cubicBezTo>
                  <a:pt x="10213" y="2287"/>
                  <a:pt x="7927" y="1"/>
                  <a:pt x="5110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0" name="文字方塊 399">
            <a:extLst>
              <a:ext uri="{FF2B5EF4-FFF2-40B4-BE49-F238E27FC236}">
                <a16:creationId xmlns:a16="http://schemas.microsoft.com/office/drawing/2014/main" id="{5C883B44-1E7D-0616-6A18-07A011E44415}"/>
              </a:ext>
            </a:extLst>
          </p:cNvPr>
          <p:cNvSpPr txBox="1"/>
          <p:nvPr/>
        </p:nvSpPr>
        <p:spPr>
          <a:xfrm flipH="1">
            <a:off x="6061804" y="1930501"/>
            <a:ext cx="189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分群分析</a:t>
            </a:r>
          </a:p>
        </p:txBody>
      </p:sp>
    </p:spTree>
    <p:extLst>
      <p:ext uri="{BB962C8B-B14F-4D97-AF65-F5344CB8AC3E}">
        <p14:creationId xmlns:p14="http://schemas.microsoft.com/office/powerpoint/2010/main" val="290499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1E80B-7229-9E1D-1E19-30D4C73D038C}"/>
              </a:ext>
            </a:extLst>
          </p:cNvPr>
          <p:cNvGrpSpPr/>
          <p:nvPr/>
        </p:nvGrpSpPr>
        <p:grpSpPr>
          <a:xfrm>
            <a:off x="972000" y="1576388"/>
            <a:ext cx="7200000" cy="2647619"/>
            <a:chOff x="2772000" y="1247940"/>
            <a:chExt cx="7200000" cy="264761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B7F82F2-8E8D-BDBC-ED34-3A7CAE7F0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000" y="1247940"/>
              <a:ext cx="3600000" cy="264761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E8D32A0-9E66-7DCD-8DD9-2E217B8ED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000" y="1247940"/>
              <a:ext cx="3600000" cy="2647619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7D6397-69BC-54CB-4070-D8352FF4E838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特徵數量對分類效果影響 </a:t>
            </a:r>
            <a:r>
              <a:rPr lang="en-US" altLang="zh-TW" sz="20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- </a:t>
            </a:r>
            <a:r>
              <a:rPr lang="zh-TW" altLang="en-US" sz="20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持續移除相關性較低屬性</a:t>
            </a:r>
            <a:endParaRPr lang="en-US" altLang="zh-TW" sz="2000" b="1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7" name="投影片編號版面配置區 1">
            <a:extLst>
              <a:ext uri="{FF2B5EF4-FFF2-40B4-BE49-F238E27FC236}">
                <a16:creationId xmlns:a16="http://schemas.microsoft.com/office/drawing/2014/main" id="{438FEB28-553E-4BCE-F3DB-B0A111F8A6BC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20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1" name="Google Shape;1336;p42">
            <a:extLst>
              <a:ext uri="{FF2B5EF4-FFF2-40B4-BE49-F238E27FC236}">
                <a16:creationId xmlns:a16="http://schemas.microsoft.com/office/drawing/2014/main" id="{62F82441-BD9A-6D23-3037-EC3A07AB6829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90903A-8FD4-0FFF-C21E-6CA6761CEFDA}"/>
              </a:ext>
            </a:extLst>
          </p:cNvPr>
          <p:cNvSpPr txBox="1"/>
          <p:nvPr/>
        </p:nvSpPr>
        <p:spPr>
          <a:xfrm>
            <a:off x="0" y="4435723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屬性不斷刪減後，準確率與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分數有所下降</a:t>
            </a:r>
          </a:p>
        </p:txBody>
      </p:sp>
    </p:spTree>
    <p:extLst>
      <p:ext uri="{BB962C8B-B14F-4D97-AF65-F5344CB8AC3E}">
        <p14:creationId xmlns:p14="http://schemas.microsoft.com/office/powerpoint/2010/main" val="132785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5F0DCC8-B294-89BB-02D7-E2A7BEFF6C0E}"/>
              </a:ext>
            </a:extLst>
          </p:cNvPr>
          <p:cNvGrpSpPr/>
          <p:nvPr/>
        </p:nvGrpSpPr>
        <p:grpSpPr>
          <a:xfrm>
            <a:off x="1029143" y="1576388"/>
            <a:ext cx="7085714" cy="2647619"/>
            <a:chOff x="2800571" y="1247940"/>
            <a:chExt cx="7085714" cy="264761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F7270DF-3ABE-A0AB-38E1-BE362ECCD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0571" y="1247940"/>
              <a:ext cx="3542857" cy="264761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2FB0865-3F95-1402-2FBD-C5DE744C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428" y="1247940"/>
              <a:ext cx="3542857" cy="2647619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4A44D5-710F-E0D8-01C8-398E49F2CC55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特徵數量對分類效果影響 </a:t>
            </a:r>
            <a:r>
              <a:rPr lang="en-US" altLang="zh-TW" sz="20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- </a:t>
            </a:r>
            <a:r>
              <a:rPr lang="zh-TW" altLang="en-US" sz="20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持續增加相關性較高屬性</a:t>
            </a:r>
            <a:endParaRPr lang="en-US" altLang="zh-TW" sz="2000" b="1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4B35A34B-646A-AE2F-8B1E-CA158AF629E0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21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2" name="Google Shape;1336;p42">
            <a:extLst>
              <a:ext uri="{FF2B5EF4-FFF2-40B4-BE49-F238E27FC236}">
                <a16:creationId xmlns:a16="http://schemas.microsoft.com/office/drawing/2014/main" id="{1232A5D6-3F0D-EA5A-F20A-74BB2E1F8937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DFB35A-73BB-1CBD-1003-1BB3640E42C2}"/>
              </a:ext>
            </a:extLst>
          </p:cNvPr>
          <p:cNvSpPr txBox="1"/>
          <p:nvPr/>
        </p:nvSpPr>
        <p:spPr>
          <a:xfrm>
            <a:off x="0" y="4435723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屬性不斷增加後，準確率與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F1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分數有所提升</a:t>
            </a:r>
          </a:p>
        </p:txBody>
      </p:sp>
    </p:spTree>
    <p:extLst>
      <p:ext uri="{BB962C8B-B14F-4D97-AF65-F5344CB8AC3E}">
        <p14:creationId xmlns:p14="http://schemas.microsoft.com/office/powerpoint/2010/main" val="402923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BB8C229-BC71-EC17-4568-08503BA16E3E}"/>
              </a:ext>
            </a:extLst>
          </p:cNvPr>
          <p:cNvSpPr txBox="1"/>
          <p:nvPr/>
        </p:nvSpPr>
        <p:spPr>
          <a:xfrm>
            <a:off x="1" y="600672"/>
            <a:ext cx="9144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3200" b="1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套用較佳的前處理及模型</a:t>
            </a:r>
            <a:endParaRPr lang="en-US" altLang="zh-TW" sz="3200" b="1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/>
            <a:r>
              <a:rPr lang="zh-TW" altLang="en-US" sz="2000" b="1" u="sng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測試資料集</a:t>
            </a:r>
          </a:p>
        </p:txBody>
      </p:sp>
      <p:graphicFrame>
        <p:nvGraphicFramePr>
          <p:cNvPr id="6" name="表格 10">
            <a:extLst>
              <a:ext uri="{FF2B5EF4-FFF2-40B4-BE49-F238E27FC236}">
                <a16:creationId xmlns:a16="http://schemas.microsoft.com/office/drawing/2014/main" id="{23D89E42-195A-0D3C-95C8-D11793987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67410"/>
              </p:ext>
            </p:extLst>
          </p:nvPr>
        </p:nvGraphicFramePr>
        <p:xfrm>
          <a:off x="706301" y="1817214"/>
          <a:ext cx="3814899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Random Forest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0.9818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1.0000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0.9908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98.53%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graphicFrame>
        <p:nvGraphicFramePr>
          <p:cNvPr id="7" name="表格 10">
            <a:extLst>
              <a:ext uri="{FF2B5EF4-FFF2-40B4-BE49-F238E27FC236}">
                <a16:creationId xmlns:a16="http://schemas.microsoft.com/office/drawing/2014/main" id="{3667AB28-D676-B95E-88F5-DAD70948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58622"/>
              </p:ext>
            </p:extLst>
          </p:nvPr>
        </p:nvGraphicFramePr>
        <p:xfrm>
          <a:off x="4617901" y="1817214"/>
          <a:ext cx="3814899" cy="194491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094956">
                  <a:extLst>
                    <a:ext uri="{9D8B030D-6E8A-4147-A177-3AD203B41FA5}">
                      <a16:colId xmlns:a16="http://schemas.microsoft.com/office/drawing/2014/main" val="86237462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61497068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AdaBoost</a:t>
                      </a:r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SMOTE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51974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0.9818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580056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Recall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1.0000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10580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F1 - Score</a:t>
                      </a:r>
                      <a:endParaRPr lang="en-US" altLang="zh-TW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0.9908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851698"/>
                  </a:ext>
                </a:extLst>
              </a:tr>
              <a:tr h="3862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源泉圓體 R" panose="020B0500000000000000" pitchFamily="34" charset="-120"/>
                          <a:ea typeface="源泉圓體 R" panose="020B0500000000000000" pitchFamily="34" charset="-120"/>
                          <a:cs typeface="Arial"/>
                          <a:sym typeface="Arial"/>
                        </a:rPr>
                        <a:t>98.53%</a:t>
                      </a:r>
                      <a:endParaRPr lang="zh-TW" altLang="en-US" sz="14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源泉圓體 R" panose="020B0500000000000000" pitchFamily="34" charset="-120"/>
                        <a:ea typeface="源泉圓體 R" panose="020B0500000000000000" pitchFamily="34" charset="-12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2757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447B8EDA-B52D-BE97-5632-198B7B25C562}"/>
              </a:ext>
            </a:extLst>
          </p:cNvPr>
          <p:cNvSpPr txBox="1"/>
          <p:nvPr/>
        </p:nvSpPr>
        <p:spPr>
          <a:xfrm>
            <a:off x="0" y="4159769"/>
            <a:ext cx="9143999" cy="71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algn="ctr">
              <a:lnSpc>
                <a:spcPct val="114000"/>
              </a:lnSpc>
              <a:spcAft>
                <a:spcPts val="600"/>
              </a:spcAft>
            </a:pP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在訓練資料集上使用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SMOTE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，並使用全部屬性搭配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RF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AdaBoost 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演算法</a:t>
            </a:r>
            <a:endParaRPr lang="en-US" altLang="zh-TW" sz="1600" dirty="0">
              <a:solidFill>
                <a:schemeClr val="accent1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58750" algn="ctr">
              <a:lnSpc>
                <a:spcPct val="114000"/>
              </a:lnSpc>
            </a:pP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進行測試資料集預測後，準確率高達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98.50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%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F1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高達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0.99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98EB84DA-0554-447E-1F7F-59E4AEA70382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22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7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7;p49" hidden="1">
            <a:extLst>
              <a:ext uri="{FF2B5EF4-FFF2-40B4-BE49-F238E27FC236}">
                <a16:creationId xmlns:a16="http://schemas.microsoft.com/office/drawing/2014/main" id="{10A2F747-034C-62C7-2EA9-C91B2FAA470B}"/>
              </a:ext>
            </a:extLst>
          </p:cNvPr>
          <p:cNvGrpSpPr/>
          <p:nvPr/>
        </p:nvGrpSpPr>
        <p:grpSpPr>
          <a:xfrm flipH="1">
            <a:off x="5188506" y="480252"/>
            <a:ext cx="3152527" cy="4663249"/>
            <a:chOff x="1175225" y="1030982"/>
            <a:chExt cx="998784" cy="1477411"/>
          </a:xfrm>
        </p:grpSpPr>
        <p:grpSp>
          <p:nvGrpSpPr>
            <p:cNvPr id="3" name="Google Shape;1988;p49">
              <a:extLst>
                <a:ext uri="{FF2B5EF4-FFF2-40B4-BE49-F238E27FC236}">
                  <a16:creationId xmlns:a16="http://schemas.microsoft.com/office/drawing/2014/main" id="{1F55F9B1-9A9A-8BD2-E712-E8516320AD13}"/>
                </a:ext>
              </a:extLst>
            </p:cNvPr>
            <p:cNvGrpSpPr/>
            <p:nvPr/>
          </p:nvGrpSpPr>
          <p:grpSpPr>
            <a:xfrm>
              <a:off x="1175225" y="1030982"/>
              <a:ext cx="998784" cy="1477411"/>
              <a:chOff x="8475275" y="1188669"/>
              <a:chExt cx="998784" cy="1477411"/>
            </a:xfrm>
          </p:grpSpPr>
          <p:sp>
            <p:nvSpPr>
              <p:cNvPr id="10" name="Google Shape;1989;p49">
                <a:extLst>
                  <a:ext uri="{FF2B5EF4-FFF2-40B4-BE49-F238E27FC236}">
                    <a16:creationId xmlns:a16="http://schemas.microsoft.com/office/drawing/2014/main" id="{B308030C-03FF-20DB-5BEA-FAB611152A6E}"/>
                  </a:ext>
                </a:extLst>
              </p:cNvPr>
              <p:cNvSpPr/>
              <p:nvPr/>
            </p:nvSpPr>
            <p:spPr>
              <a:xfrm>
                <a:off x="8605880" y="1363619"/>
                <a:ext cx="835231" cy="749409"/>
              </a:xfrm>
              <a:custGeom>
                <a:avLst/>
                <a:gdLst/>
                <a:ahLst/>
                <a:cxnLst/>
                <a:rect l="l" t="t" r="r" b="b"/>
                <a:pathLst>
                  <a:path w="22715" h="20381" extrusionOk="0">
                    <a:moveTo>
                      <a:pt x="8304" y="1"/>
                    </a:moveTo>
                    <a:cubicBezTo>
                      <a:pt x="6734" y="1"/>
                      <a:pt x="4607" y="688"/>
                      <a:pt x="2862" y="3717"/>
                    </a:cubicBezTo>
                    <a:cubicBezTo>
                      <a:pt x="0" y="8714"/>
                      <a:pt x="2338" y="20380"/>
                      <a:pt x="11336" y="20380"/>
                    </a:cubicBezTo>
                    <a:cubicBezTo>
                      <a:pt x="11380" y="20380"/>
                      <a:pt x="11424" y="20380"/>
                      <a:pt x="11468" y="20379"/>
                    </a:cubicBezTo>
                    <a:cubicBezTo>
                      <a:pt x="14813" y="13256"/>
                      <a:pt x="16719" y="11945"/>
                      <a:pt x="17669" y="11945"/>
                    </a:cubicBezTo>
                    <a:cubicBezTo>
                      <a:pt x="18223" y="11945"/>
                      <a:pt x="18452" y="12390"/>
                      <a:pt x="18452" y="12390"/>
                    </a:cubicBezTo>
                    <a:cubicBezTo>
                      <a:pt x="18452" y="12390"/>
                      <a:pt x="21762" y="10245"/>
                      <a:pt x="22287" y="6775"/>
                    </a:cubicBezTo>
                    <a:cubicBezTo>
                      <a:pt x="22714" y="3841"/>
                      <a:pt x="18971" y="111"/>
                      <a:pt x="13524" y="111"/>
                    </a:cubicBezTo>
                    <a:cubicBezTo>
                      <a:pt x="12574" y="111"/>
                      <a:pt x="11572" y="225"/>
                      <a:pt x="10532" y="476"/>
                    </a:cubicBezTo>
                    <a:cubicBezTo>
                      <a:pt x="10532" y="476"/>
                      <a:pt x="9610" y="1"/>
                      <a:pt x="8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90;p49">
                <a:extLst>
                  <a:ext uri="{FF2B5EF4-FFF2-40B4-BE49-F238E27FC236}">
                    <a16:creationId xmlns:a16="http://schemas.microsoft.com/office/drawing/2014/main" id="{1C9F3397-7280-8749-07F8-81EB74C3840B}"/>
                  </a:ext>
                </a:extLst>
              </p:cNvPr>
              <p:cNvSpPr/>
              <p:nvPr/>
            </p:nvSpPr>
            <p:spPr>
              <a:xfrm>
                <a:off x="8846243" y="2007199"/>
                <a:ext cx="262722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8652" extrusionOk="0">
                    <a:moveTo>
                      <a:pt x="0" y="0"/>
                    </a:moveTo>
                    <a:lnTo>
                      <a:pt x="0" y="8651"/>
                    </a:lnTo>
                    <a:lnTo>
                      <a:pt x="7145" y="8651"/>
                    </a:lnTo>
                    <a:lnTo>
                      <a:pt x="7145" y="10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91;p49">
                <a:extLst>
                  <a:ext uri="{FF2B5EF4-FFF2-40B4-BE49-F238E27FC236}">
                    <a16:creationId xmlns:a16="http://schemas.microsoft.com/office/drawing/2014/main" id="{B2724EF4-84B9-D6B7-D903-EB6A4AE275CF}"/>
                  </a:ext>
                </a:extLst>
              </p:cNvPr>
              <p:cNvSpPr/>
              <p:nvPr/>
            </p:nvSpPr>
            <p:spPr>
              <a:xfrm>
                <a:off x="8726227" y="1188669"/>
                <a:ext cx="488489" cy="297653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5" extrusionOk="0">
                    <a:moveTo>
                      <a:pt x="10089" y="0"/>
                    </a:moveTo>
                    <a:cubicBezTo>
                      <a:pt x="9285" y="0"/>
                      <a:pt x="8438" y="238"/>
                      <a:pt x="7670" y="440"/>
                    </a:cubicBezTo>
                    <a:cubicBezTo>
                      <a:pt x="5684" y="965"/>
                      <a:pt x="3196" y="440"/>
                      <a:pt x="1461" y="1810"/>
                    </a:cubicBezTo>
                    <a:cubicBezTo>
                      <a:pt x="0" y="2951"/>
                      <a:pt x="137" y="4960"/>
                      <a:pt x="1301" y="6352"/>
                    </a:cubicBezTo>
                    <a:cubicBezTo>
                      <a:pt x="2146" y="7356"/>
                      <a:pt x="3310" y="7813"/>
                      <a:pt x="4474" y="7995"/>
                    </a:cubicBezTo>
                    <a:cubicBezTo>
                      <a:pt x="4908" y="8064"/>
                      <a:pt x="5349" y="8094"/>
                      <a:pt x="5787" y="8094"/>
                    </a:cubicBezTo>
                    <a:cubicBezTo>
                      <a:pt x="6663" y="8094"/>
                      <a:pt x="7525" y="7973"/>
                      <a:pt x="8286" y="7790"/>
                    </a:cubicBezTo>
                    <a:cubicBezTo>
                      <a:pt x="9701" y="7448"/>
                      <a:pt x="11208" y="6717"/>
                      <a:pt x="12166" y="5439"/>
                    </a:cubicBezTo>
                    <a:cubicBezTo>
                      <a:pt x="13034" y="4298"/>
                      <a:pt x="13285" y="2632"/>
                      <a:pt x="12486" y="1331"/>
                    </a:cubicBezTo>
                    <a:cubicBezTo>
                      <a:pt x="11866" y="309"/>
                      <a:pt x="11006" y="0"/>
                      <a:pt x="1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2;p49">
                <a:extLst>
                  <a:ext uri="{FF2B5EF4-FFF2-40B4-BE49-F238E27FC236}">
                    <a16:creationId xmlns:a16="http://schemas.microsoft.com/office/drawing/2014/main" id="{C8BEF13E-F48B-1B7B-2543-94DC80F6A786}"/>
                  </a:ext>
                </a:extLst>
              </p:cNvPr>
              <p:cNvSpPr/>
              <p:nvPr/>
            </p:nvSpPr>
            <p:spPr>
              <a:xfrm>
                <a:off x="8688465" y="1713189"/>
                <a:ext cx="205360" cy="212825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88" extrusionOk="0">
                    <a:moveTo>
                      <a:pt x="2420" y="1"/>
                    </a:moveTo>
                    <a:cubicBezTo>
                      <a:pt x="2361" y="1"/>
                      <a:pt x="2300" y="3"/>
                      <a:pt x="2237" y="7"/>
                    </a:cubicBezTo>
                    <a:cubicBezTo>
                      <a:pt x="320" y="122"/>
                      <a:pt x="0" y="5280"/>
                      <a:pt x="2922" y="5737"/>
                    </a:cubicBezTo>
                    <a:cubicBezTo>
                      <a:pt x="3172" y="5772"/>
                      <a:pt x="3399" y="5788"/>
                      <a:pt x="3606" y="5788"/>
                    </a:cubicBezTo>
                    <a:cubicBezTo>
                      <a:pt x="5284" y="5788"/>
                      <a:pt x="5585" y="4706"/>
                      <a:pt x="5524" y="3751"/>
                    </a:cubicBezTo>
                    <a:cubicBezTo>
                      <a:pt x="5478" y="2906"/>
                      <a:pt x="5136" y="2107"/>
                      <a:pt x="4588" y="1468"/>
                    </a:cubicBezTo>
                    <a:cubicBezTo>
                      <a:pt x="4003" y="796"/>
                      <a:pt x="3541" y="1"/>
                      <a:pt x="2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93;p49">
                <a:extLst>
                  <a:ext uri="{FF2B5EF4-FFF2-40B4-BE49-F238E27FC236}">
                    <a16:creationId xmlns:a16="http://schemas.microsoft.com/office/drawing/2014/main" id="{1A8D1A15-2202-2913-8E4B-E7E9BE080AA3}"/>
                  </a:ext>
                </a:extLst>
              </p:cNvPr>
              <p:cNvSpPr/>
              <p:nvPr/>
            </p:nvSpPr>
            <p:spPr>
              <a:xfrm>
                <a:off x="8771527" y="1529818"/>
                <a:ext cx="575818" cy="644431"/>
              </a:xfrm>
              <a:custGeom>
                <a:avLst/>
                <a:gdLst/>
                <a:ahLst/>
                <a:cxnLst/>
                <a:rect l="l" t="t" r="r" b="b"/>
                <a:pathLst>
                  <a:path w="15660" h="17526" extrusionOk="0">
                    <a:moveTo>
                      <a:pt x="8300" y="1"/>
                    </a:moveTo>
                    <a:cubicBezTo>
                      <a:pt x="4995" y="1"/>
                      <a:pt x="1935" y="2421"/>
                      <a:pt x="1233" y="6022"/>
                    </a:cubicBezTo>
                    <a:cubicBezTo>
                      <a:pt x="1188" y="6250"/>
                      <a:pt x="1142" y="6501"/>
                      <a:pt x="1119" y="6752"/>
                    </a:cubicBezTo>
                    <a:cubicBezTo>
                      <a:pt x="1" y="14193"/>
                      <a:pt x="4338" y="17480"/>
                      <a:pt x="8880" y="17526"/>
                    </a:cubicBezTo>
                    <a:cubicBezTo>
                      <a:pt x="8888" y="17526"/>
                      <a:pt x="8896" y="17526"/>
                      <a:pt x="8904" y="17526"/>
                    </a:cubicBezTo>
                    <a:cubicBezTo>
                      <a:pt x="13562" y="17526"/>
                      <a:pt x="14381" y="10769"/>
                      <a:pt x="14381" y="10769"/>
                    </a:cubicBezTo>
                    <a:lnTo>
                      <a:pt x="15476" y="3442"/>
                    </a:lnTo>
                    <a:cubicBezTo>
                      <a:pt x="15659" y="2187"/>
                      <a:pt x="14815" y="1046"/>
                      <a:pt x="13605" y="977"/>
                    </a:cubicBezTo>
                    <a:cubicBezTo>
                      <a:pt x="12555" y="909"/>
                      <a:pt x="11436" y="658"/>
                      <a:pt x="10341" y="315"/>
                    </a:cubicBezTo>
                    <a:cubicBezTo>
                      <a:pt x="9662" y="102"/>
                      <a:pt x="8976" y="1"/>
                      <a:pt x="8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94;p49">
                <a:extLst>
                  <a:ext uri="{FF2B5EF4-FFF2-40B4-BE49-F238E27FC236}">
                    <a16:creationId xmlns:a16="http://schemas.microsoft.com/office/drawing/2014/main" id="{88AFBA42-C871-CCD2-D6A6-2DE1AC8CAA00}"/>
                  </a:ext>
                </a:extLst>
              </p:cNvPr>
              <p:cNvSpPr/>
              <p:nvPr/>
            </p:nvSpPr>
            <p:spPr>
              <a:xfrm>
                <a:off x="8475275" y="2262344"/>
                <a:ext cx="998784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63" h="10980" extrusionOk="0">
                    <a:moveTo>
                      <a:pt x="10089" y="0"/>
                    </a:moveTo>
                    <a:cubicBezTo>
                      <a:pt x="10089" y="0"/>
                      <a:pt x="1" y="2511"/>
                      <a:pt x="1" y="10979"/>
                    </a:cubicBezTo>
                    <a:lnTo>
                      <a:pt x="27163" y="10979"/>
                    </a:lnTo>
                    <a:cubicBezTo>
                      <a:pt x="27163" y="2511"/>
                      <a:pt x="17074" y="0"/>
                      <a:pt x="17074" y="0"/>
                    </a:cubicBezTo>
                    <a:cubicBezTo>
                      <a:pt x="15967" y="308"/>
                      <a:pt x="14774" y="462"/>
                      <a:pt x="13582" y="462"/>
                    </a:cubicBezTo>
                    <a:cubicBezTo>
                      <a:pt x="12389" y="462"/>
                      <a:pt x="11196" y="308"/>
                      <a:pt x="10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95;p49">
                <a:extLst>
                  <a:ext uri="{FF2B5EF4-FFF2-40B4-BE49-F238E27FC236}">
                    <a16:creationId xmlns:a16="http://schemas.microsoft.com/office/drawing/2014/main" id="{8D421F1D-82F4-B46F-0ACA-33A6E11EE0C5}"/>
                  </a:ext>
                </a:extLst>
              </p:cNvPr>
              <p:cNvSpPr/>
              <p:nvPr/>
            </p:nvSpPr>
            <p:spPr>
              <a:xfrm>
                <a:off x="8795060" y="2158249"/>
                <a:ext cx="476723" cy="507830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13811" extrusionOk="0">
                    <a:moveTo>
                      <a:pt x="9381" y="1"/>
                    </a:moveTo>
                    <a:lnTo>
                      <a:pt x="0" y="13810"/>
                    </a:lnTo>
                    <a:lnTo>
                      <a:pt x="6482" y="13810"/>
                    </a:lnTo>
                    <a:lnTo>
                      <a:pt x="12965" y="1256"/>
                    </a:lnTo>
                    <a:lnTo>
                      <a:pt x="9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96;p49">
                <a:extLst>
                  <a:ext uri="{FF2B5EF4-FFF2-40B4-BE49-F238E27FC236}">
                    <a16:creationId xmlns:a16="http://schemas.microsoft.com/office/drawing/2014/main" id="{AD37E014-D597-D3D6-A735-B8AC5417432F}"/>
                  </a:ext>
                </a:extLst>
              </p:cNvPr>
              <p:cNvSpPr/>
              <p:nvPr/>
            </p:nvSpPr>
            <p:spPr>
              <a:xfrm>
                <a:off x="9116499" y="1992859"/>
                <a:ext cx="283717" cy="281254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7649" extrusionOk="0">
                    <a:moveTo>
                      <a:pt x="3710" y="1"/>
                    </a:moveTo>
                    <a:cubicBezTo>
                      <a:pt x="3013" y="1"/>
                      <a:pt x="2319" y="958"/>
                      <a:pt x="1872" y="2285"/>
                    </a:cubicBezTo>
                    <a:cubicBezTo>
                      <a:pt x="0" y="2673"/>
                      <a:pt x="342" y="5229"/>
                      <a:pt x="342" y="5229"/>
                    </a:cubicBezTo>
                    <a:lnTo>
                      <a:pt x="2876" y="7649"/>
                    </a:lnTo>
                    <a:cubicBezTo>
                      <a:pt x="2876" y="7649"/>
                      <a:pt x="4862" y="7443"/>
                      <a:pt x="6117" y="5709"/>
                    </a:cubicBezTo>
                    <a:cubicBezTo>
                      <a:pt x="7373" y="3997"/>
                      <a:pt x="7715" y="3061"/>
                      <a:pt x="6985" y="2604"/>
                    </a:cubicBezTo>
                    <a:cubicBezTo>
                      <a:pt x="6916" y="1623"/>
                      <a:pt x="6072" y="1440"/>
                      <a:pt x="6072" y="1440"/>
                    </a:cubicBezTo>
                    <a:cubicBezTo>
                      <a:pt x="6072" y="1440"/>
                      <a:pt x="5912" y="518"/>
                      <a:pt x="4999" y="518"/>
                    </a:cubicBezTo>
                    <a:cubicBezTo>
                      <a:pt x="4876" y="518"/>
                      <a:pt x="4740" y="535"/>
                      <a:pt x="4588" y="573"/>
                    </a:cubicBezTo>
                    <a:cubicBezTo>
                      <a:pt x="4308" y="176"/>
                      <a:pt x="4009" y="1"/>
                      <a:pt x="37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997;p49">
              <a:extLst>
                <a:ext uri="{FF2B5EF4-FFF2-40B4-BE49-F238E27FC236}">
                  <a16:creationId xmlns:a16="http://schemas.microsoft.com/office/drawing/2014/main" id="{FD62653C-AA8E-C51E-D5BC-F482E9CD7068}"/>
                </a:ext>
              </a:extLst>
            </p:cNvPr>
            <p:cNvGrpSpPr/>
            <p:nvPr/>
          </p:nvGrpSpPr>
          <p:grpSpPr>
            <a:xfrm>
              <a:off x="1699644" y="1564672"/>
              <a:ext cx="239580" cy="346675"/>
              <a:chOff x="1361694" y="2458633"/>
              <a:chExt cx="239580" cy="346675"/>
            </a:xfrm>
          </p:grpSpPr>
          <p:sp>
            <p:nvSpPr>
              <p:cNvPr id="5" name="Google Shape;1998;p49">
                <a:extLst>
                  <a:ext uri="{FF2B5EF4-FFF2-40B4-BE49-F238E27FC236}">
                    <a16:creationId xmlns:a16="http://schemas.microsoft.com/office/drawing/2014/main" id="{2F147446-E7BF-42DB-0F6B-2C46F3C7157C}"/>
                  </a:ext>
                </a:extLst>
              </p:cNvPr>
              <p:cNvSpPr/>
              <p:nvPr/>
            </p:nvSpPr>
            <p:spPr>
              <a:xfrm flipH="1">
                <a:off x="1449809" y="2506921"/>
                <a:ext cx="93192" cy="127262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143" extrusionOk="0">
                    <a:moveTo>
                      <a:pt x="545" y="1"/>
                    </a:moveTo>
                    <a:cubicBezTo>
                      <a:pt x="518" y="1"/>
                      <a:pt x="484" y="12"/>
                      <a:pt x="441" y="36"/>
                    </a:cubicBezTo>
                    <a:cubicBezTo>
                      <a:pt x="441" y="36"/>
                      <a:pt x="1" y="690"/>
                      <a:pt x="33" y="1001"/>
                    </a:cubicBezTo>
                    <a:cubicBezTo>
                      <a:pt x="44" y="1107"/>
                      <a:pt x="100" y="1142"/>
                      <a:pt x="167" y="1142"/>
                    </a:cubicBezTo>
                    <a:cubicBezTo>
                      <a:pt x="297" y="1142"/>
                      <a:pt x="474" y="1014"/>
                      <a:pt x="474" y="1014"/>
                    </a:cubicBezTo>
                    <a:cubicBezTo>
                      <a:pt x="474" y="1014"/>
                      <a:pt x="622" y="1126"/>
                      <a:pt x="716" y="1126"/>
                    </a:cubicBezTo>
                    <a:cubicBezTo>
                      <a:pt x="747" y="1126"/>
                      <a:pt x="773" y="1113"/>
                      <a:pt x="785" y="1078"/>
                    </a:cubicBezTo>
                    <a:cubicBezTo>
                      <a:pt x="836" y="949"/>
                      <a:pt x="538" y="657"/>
                      <a:pt x="538" y="657"/>
                    </a:cubicBezTo>
                    <a:cubicBezTo>
                      <a:pt x="538" y="657"/>
                      <a:pt x="757" y="1"/>
                      <a:pt x="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99;p49">
                <a:extLst>
                  <a:ext uri="{FF2B5EF4-FFF2-40B4-BE49-F238E27FC236}">
                    <a16:creationId xmlns:a16="http://schemas.microsoft.com/office/drawing/2014/main" id="{867D32A2-B4B5-AB60-B9C0-9567DAAB90CD}"/>
                  </a:ext>
                </a:extLst>
              </p:cNvPr>
              <p:cNvSpPr/>
              <p:nvPr/>
            </p:nvSpPr>
            <p:spPr>
              <a:xfrm flipH="1">
                <a:off x="1424090" y="2670365"/>
                <a:ext cx="116016" cy="10165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13" extrusionOk="0">
                    <a:moveTo>
                      <a:pt x="449" y="1"/>
                    </a:moveTo>
                    <a:cubicBezTo>
                      <a:pt x="338" y="1"/>
                      <a:pt x="253" y="38"/>
                      <a:pt x="253" y="38"/>
                    </a:cubicBezTo>
                    <a:cubicBezTo>
                      <a:pt x="143" y="128"/>
                      <a:pt x="202" y="219"/>
                      <a:pt x="202" y="400"/>
                    </a:cubicBezTo>
                    <a:cubicBezTo>
                      <a:pt x="202" y="575"/>
                      <a:pt x="1" y="737"/>
                      <a:pt x="273" y="880"/>
                    </a:cubicBezTo>
                    <a:cubicBezTo>
                      <a:pt x="335" y="902"/>
                      <a:pt x="397" y="913"/>
                      <a:pt x="458" y="913"/>
                    </a:cubicBezTo>
                    <a:cubicBezTo>
                      <a:pt x="777" y="913"/>
                      <a:pt x="1042" y="619"/>
                      <a:pt x="862" y="271"/>
                    </a:cubicBezTo>
                    <a:cubicBezTo>
                      <a:pt x="747" y="51"/>
                      <a:pt x="579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00;p49">
                <a:extLst>
                  <a:ext uri="{FF2B5EF4-FFF2-40B4-BE49-F238E27FC236}">
                    <a16:creationId xmlns:a16="http://schemas.microsoft.com/office/drawing/2014/main" id="{D9E21D3A-278F-2F94-C868-C5360E4632EA}"/>
                  </a:ext>
                </a:extLst>
              </p:cNvPr>
              <p:cNvSpPr/>
              <p:nvPr/>
            </p:nvSpPr>
            <p:spPr>
              <a:xfrm flipH="1">
                <a:off x="1458271" y="2789164"/>
                <a:ext cx="4642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0" y="40"/>
                      <a:pt x="207" y="51"/>
                      <a:pt x="147" y="51"/>
                    </a:cubicBezTo>
                    <a:cubicBezTo>
                      <a:pt x="60" y="51"/>
                      <a:pt x="0" y="26"/>
                      <a:pt x="0" y="26"/>
                    </a:cubicBezTo>
                    <a:lnTo>
                      <a:pt x="0" y="26"/>
                    </a:lnTo>
                    <a:cubicBezTo>
                      <a:pt x="44" y="114"/>
                      <a:pt x="110" y="145"/>
                      <a:pt x="174" y="145"/>
                    </a:cubicBezTo>
                    <a:cubicBezTo>
                      <a:pt x="298" y="145"/>
                      <a:pt x="416" y="3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01;p49">
                <a:extLst>
                  <a:ext uri="{FF2B5EF4-FFF2-40B4-BE49-F238E27FC236}">
                    <a16:creationId xmlns:a16="http://schemas.microsoft.com/office/drawing/2014/main" id="{4DA80CF1-7DD4-C025-CF4A-0CB260EFF4B6}"/>
                  </a:ext>
                </a:extLst>
              </p:cNvPr>
              <p:cNvSpPr/>
              <p:nvPr/>
            </p:nvSpPr>
            <p:spPr>
              <a:xfrm rot="-901576">
                <a:off x="1367802" y="2473422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02;p49">
                <a:extLst>
                  <a:ext uri="{FF2B5EF4-FFF2-40B4-BE49-F238E27FC236}">
                    <a16:creationId xmlns:a16="http://schemas.microsoft.com/office/drawing/2014/main" id="{96CB1DF3-C6D1-A0B2-F905-D194D68DB593}"/>
                  </a:ext>
                </a:extLst>
              </p:cNvPr>
              <p:cNvSpPr/>
              <p:nvPr/>
            </p:nvSpPr>
            <p:spPr>
              <a:xfrm rot="-901576">
                <a:off x="1534090" y="2465601"/>
                <a:ext cx="61052" cy="55357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401" extrusionOk="0">
                    <a:moveTo>
                      <a:pt x="1605" y="1"/>
                    </a:moveTo>
                    <a:cubicBezTo>
                      <a:pt x="1386" y="1"/>
                      <a:pt x="1182" y="73"/>
                      <a:pt x="1027" y="276"/>
                    </a:cubicBezTo>
                    <a:cubicBezTo>
                      <a:pt x="753" y="618"/>
                      <a:pt x="0" y="2079"/>
                      <a:pt x="708" y="2376"/>
                    </a:cubicBezTo>
                    <a:cubicBezTo>
                      <a:pt x="746" y="2393"/>
                      <a:pt x="785" y="2400"/>
                      <a:pt x="824" y="2400"/>
                    </a:cubicBezTo>
                    <a:cubicBezTo>
                      <a:pt x="995" y="2400"/>
                      <a:pt x="1171" y="2255"/>
                      <a:pt x="1301" y="2125"/>
                    </a:cubicBezTo>
                    <a:cubicBezTo>
                      <a:pt x="1484" y="1896"/>
                      <a:pt x="1644" y="1622"/>
                      <a:pt x="1735" y="1326"/>
                    </a:cubicBezTo>
                    <a:cubicBezTo>
                      <a:pt x="1826" y="1097"/>
                      <a:pt x="1781" y="892"/>
                      <a:pt x="2032" y="732"/>
                    </a:cubicBezTo>
                    <a:cubicBezTo>
                      <a:pt x="2146" y="664"/>
                      <a:pt x="2306" y="664"/>
                      <a:pt x="2442" y="618"/>
                    </a:cubicBezTo>
                    <a:cubicBezTo>
                      <a:pt x="2511" y="595"/>
                      <a:pt x="2557" y="550"/>
                      <a:pt x="2602" y="504"/>
                    </a:cubicBezTo>
                    <a:cubicBezTo>
                      <a:pt x="2648" y="458"/>
                      <a:pt x="2648" y="390"/>
                      <a:pt x="2625" y="344"/>
                    </a:cubicBezTo>
                    <a:cubicBezTo>
                      <a:pt x="2602" y="299"/>
                      <a:pt x="2557" y="276"/>
                      <a:pt x="2511" y="253"/>
                    </a:cubicBezTo>
                    <a:cubicBezTo>
                      <a:pt x="2235" y="134"/>
                      <a:pt x="1905" y="1"/>
                      <a:pt x="16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2003;p49">
            <a:extLst>
              <a:ext uri="{FF2B5EF4-FFF2-40B4-BE49-F238E27FC236}">
                <a16:creationId xmlns:a16="http://schemas.microsoft.com/office/drawing/2014/main" id="{69DD23E6-4A70-0893-BF58-27E08D700D65}"/>
              </a:ext>
            </a:extLst>
          </p:cNvPr>
          <p:cNvGrpSpPr/>
          <p:nvPr/>
        </p:nvGrpSpPr>
        <p:grpSpPr>
          <a:xfrm>
            <a:off x="5187746" y="478636"/>
            <a:ext cx="3155198" cy="4667425"/>
            <a:chOff x="3048428" y="2398999"/>
            <a:chExt cx="999629" cy="1478733"/>
          </a:xfrm>
        </p:grpSpPr>
        <p:grpSp>
          <p:nvGrpSpPr>
            <p:cNvPr id="19" name="Google Shape;2004;p49">
              <a:extLst>
                <a:ext uri="{FF2B5EF4-FFF2-40B4-BE49-F238E27FC236}">
                  <a16:creationId xmlns:a16="http://schemas.microsoft.com/office/drawing/2014/main" id="{0489DC19-0D38-F7FB-923E-62936EABAF3D}"/>
                </a:ext>
              </a:extLst>
            </p:cNvPr>
            <p:cNvGrpSpPr/>
            <p:nvPr/>
          </p:nvGrpSpPr>
          <p:grpSpPr>
            <a:xfrm>
              <a:off x="3290805" y="2853974"/>
              <a:ext cx="294040" cy="406245"/>
              <a:chOff x="4105814" y="2196568"/>
              <a:chExt cx="416960" cy="575988"/>
            </a:xfrm>
          </p:grpSpPr>
          <p:sp>
            <p:nvSpPr>
              <p:cNvPr id="36" name="Google Shape;2005;p49">
                <a:extLst>
                  <a:ext uri="{FF2B5EF4-FFF2-40B4-BE49-F238E27FC236}">
                    <a16:creationId xmlns:a16="http://schemas.microsoft.com/office/drawing/2014/main" id="{B8BF9E50-C2B8-A1CB-C617-6CCFD3A6616B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06;p49">
                <a:extLst>
                  <a:ext uri="{FF2B5EF4-FFF2-40B4-BE49-F238E27FC236}">
                    <a16:creationId xmlns:a16="http://schemas.microsoft.com/office/drawing/2014/main" id="{7516C103-7AB8-2631-54AD-E247D856C74F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07;p49">
                <a:extLst>
                  <a:ext uri="{FF2B5EF4-FFF2-40B4-BE49-F238E27FC236}">
                    <a16:creationId xmlns:a16="http://schemas.microsoft.com/office/drawing/2014/main" id="{6861D41F-1B71-A7BD-D7BB-622DA0AE4329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08;p49">
                <a:extLst>
                  <a:ext uri="{FF2B5EF4-FFF2-40B4-BE49-F238E27FC236}">
                    <a16:creationId xmlns:a16="http://schemas.microsoft.com/office/drawing/2014/main" id="{095C6CBE-DE38-57AE-FFE7-53AF325499D7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09;p49">
                <a:extLst>
                  <a:ext uri="{FF2B5EF4-FFF2-40B4-BE49-F238E27FC236}">
                    <a16:creationId xmlns:a16="http://schemas.microsoft.com/office/drawing/2014/main" id="{A28F782C-C2CE-818C-1F17-9FA781BA40A0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10;p49">
                <a:extLst>
                  <a:ext uri="{FF2B5EF4-FFF2-40B4-BE49-F238E27FC236}">
                    <a16:creationId xmlns:a16="http://schemas.microsoft.com/office/drawing/2014/main" id="{64DD6297-124A-509E-28D2-B8FF5433FE0D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11;p49">
                <a:extLst>
                  <a:ext uri="{FF2B5EF4-FFF2-40B4-BE49-F238E27FC236}">
                    <a16:creationId xmlns:a16="http://schemas.microsoft.com/office/drawing/2014/main" id="{78F4210D-1EC2-AAF6-F965-780E39C22DC7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12;p49">
              <a:extLst>
                <a:ext uri="{FF2B5EF4-FFF2-40B4-BE49-F238E27FC236}">
                  <a16:creationId xmlns:a16="http://schemas.microsoft.com/office/drawing/2014/main" id="{5203A381-B0FE-5BC2-540D-3084CDCCABBB}"/>
                </a:ext>
              </a:extLst>
            </p:cNvPr>
            <p:cNvGrpSpPr/>
            <p:nvPr/>
          </p:nvGrpSpPr>
          <p:grpSpPr>
            <a:xfrm flipH="1">
              <a:off x="3048428" y="2398999"/>
              <a:ext cx="999629" cy="1478733"/>
              <a:chOff x="8534878" y="2963765"/>
              <a:chExt cx="999629" cy="1478733"/>
            </a:xfrm>
          </p:grpSpPr>
          <p:sp>
            <p:nvSpPr>
              <p:cNvPr id="29" name="Google Shape;2013;p49">
                <a:extLst>
                  <a:ext uri="{FF2B5EF4-FFF2-40B4-BE49-F238E27FC236}">
                    <a16:creationId xmlns:a16="http://schemas.microsoft.com/office/drawing/2014/main" id="{0505FBE4-C132-A353-93FC-E49D0BD11E03}"/>
                  </a:ext>
                </a:extLst>
              </p:cNvPr>
              <p:cNvSpPr/>
              <p:nvPr/>
            </p:nvSpPr>
            <p:spPr>
              <a:xfrm>
                <a:off x="8603086" y="3130222"/>
                <a:ext cx="789562" cy="762499"/>
              </a:xfrm>
              <a:custGeom>
                <a:avLst/>
                <a:gdLst/>
                <a:ahLst/>
                <a:cxnLst/>
                <a:rect l="l" t="t" r="r" b="b"/>
                <a:pathLst>
                  <a:path w="21473" h="20737" extrusionOk="0">
                    <a:moveTo>
                      <a:pt x="13674" y="1"/>
                    </a:moveTo>
                    <a:cubicBezTo>
                      <a:pt x="12061" y="1"/>
                      <a:pt x="10301" y="357"/>
                      <a:pt x="8508" y="1200"/>
                    </a:cubicBezTo>
                    <a:cubicBezTo>
                      <a:pt x="8508" y="1200"/>
                      <a:pt x="8049" y="1073"/>
                      <a:pt x="7355" y="1073"/>
                    </a:cubicBezTo>
                    <a:cubicBezTo>
                      <a:pt x="5791" y="1073"/>
                      <a:pt x="3036" y="1719"/>
                      <a:pt x="1660" y="5925"/>
                    </a:cubicBezTo>
                    <a:cubicBezTo>
                      <a:pt x="0" y="10989"/>
                      <a:pt x="3854" y="20736"/>
                      <a:pt x="11423" y="20736"/>
                    </a:cubicBezTo>
                    <a:cubicBezTo>
                      <a:pt x="12075" y="20736"/>
                      <a:pt x="12755" y="20664"/>
                      <a:pt x="13461" y="20510"/>
                    </a:cubicBezTo>
                    <a:cubicBezTo>
                      <a:pt x="15423" y="12291"/>
                      <a:pt x="17113" y="10963"/>
                      <a:pt x="18001" y="10963"/>
                    </a:cubicBezTo>
                    <a:cubicBezTo>
                      <a:pt x="18424" y="10963"/>
                      <a:pt x="18665" y="11266"/>
                      <a:pt x="18665" y="11266"/>
                    </a:cubicBezTo>
                    <a:cubicBezTo>
                      <a:pt x="18665" y="11266"/>
                      <a:pt x="21473" y="8481"/>
                      <a:pt x="21290" y="4989"/>
                    </a:cubicBezTo>
                    <a:cubicBezTo>
                      <a:pt x="21141" y="2459"/>
                      <a:pt x="17914" y="1"/>
                      <a:pt x="13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14;p49">
                <a:extLst>
                  <a:ext uri="{FF2B5EF4-FFF2-40B4-BE49-F238E27FC236}">
                    <a16:creationId xmlns:a16="http://schemas.microsoft.com/office/drawing/2014/main" id="{2B0EADAD-D62E-B25E-4442-BC2E5EFBB539}"/>
                  </a:ext>
                </a:extLst>
              </p:cNvPr>
              <p:cNvSpPr/>
              <p:nvPr/>
            </p:nvSpPr>
            <p:spPr>
              <a:xfrm>
                <a:off x="8905810" y="3782810"/>
                <a:ext cx="263604" cy="318943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8674" extrusionOk="0">
                    <a:moveTo>
                      <a:pt x="1" y="0"/>
                    </a:moveTo>
                    <a:lnTo>
                      <a:pt x="1" y="8674"/>
                    </a:lnTo>
                    <a:lnTo>
                      <a:pt x="7168" y="8674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15;p49">
                <a:extLst>
                  <a:ext uri="{FF2B5EF4-FFF2-40B4-BE49-F238E27FC236}">
                    <a16:creationId xmlns:a16="http://schemas.microsoft.com/office/drawing/2014/main" id="{4E631B3E-4F49-3321-552E-5037299D9603}"/>
                  </a:ext>
                </a:extLst>
              </p:cNvPr>
              <p:cNvSpPr/>
              <p:nvPr/>
            </p:nvSpPr>
            <p:spPr>
              <a:xfrm>
                <a:off x="8591099" y="2963765"/>
                <a:ext cx="478414" cy="332695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9048" extrusionOk="0">
                    <a:moveTo>
                      <a:pt x="9957" y="1"/>
                    </a:moveTo>
                    <a:cubicBezTo>
                      <a:pt x="8937" y="1"/>
                      <a:pt x="7894" y="547"/>
                      <a:pt x="6985" y="1002"/>
                    </a:cubicBezTo>
                    <a:cubicBezTo>
                      <a:pt x="5159" y="1915"/>
                      <a:pt x="2603" y="1915"/>
                      <a:pt x="1187" y="3604"/>
                    </a:cubicBezTo>
                    <a:cubicBezTo>
                      <a:pt x="0" y="5019"/>
                      <a:pt x="525" y="6959"/>
                      <a:pt x="1963" y="8078"/>
                    </a:cubicBezTo>
                    <a:cubicBezTo>
                      <a:pt x="2857" y="8789"/>
                      <a:pt x="3950" y="9048"/>
                      <a:pt x="5001" y="9048"/>
                    </a:cubicBezTo>
                    <a:cubicBezTo>
                      <a:pt x="5130" y="9048"/>
                      <a:pt x="5259" y="9044"/>
                      <a:pt x="5387" y="9036"/>
                    </a:cubicBezTo>
                    <a:cubicBezTo>
                      <a:pt x="6711" y="8991"/>
                      <a:pt x="8035" y="8557"/>
                      <a:pt x="9085" y="8055"/>
                    </a:cubicBezTo>
                    <a:cubicBezTo>
                      <a:pt x="10409" y="7439"/>
                      <a:pt x="11733" y="6434"/>
                      <a:pt x="12417" y="4973"/>
                    </a:cubicBezTo>
                    <a:cubicBezTo>
                      <a:pt x="13011" y="3695"/>
                      <a:pt x="12942" y="2006"/>
                      <a:pt x="11892" y="888"/>
                    </a:cubicBezTo>
                    <a:cubicBezTo>
                      <a:pt x="11286" y="236"/>
                      <a:pt x="10626" y="1"/>
                      <a:pt x="9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16;p49">
                <a:extLst>
                  <a:ext uri="{FF2B5EF4-FFF2-40B4-BE49-F238E27FC236}">
                    <a16:creationId xmlns:a16="http://schemas.microsoft.com/office/drawing/2014/main" id="{FFCC9783-B581-5C7E-75E4-9AAFD43D520E}"/>
                  </a:ext>
                </a:extLst>
              </p:cNvPr>
              <p:cNvSpPr/>
              <p:nvPr/>
            </p:nvSpPr>
            <p:spPr>
              <a:xfrm>
                <a:off x="8698724" y="3541270"/>
                <a:ext cx="223084" cy="20477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5569" extrusionOk="0">
                    <a:moveTo>
                      <a:pt x="2391" y="1"/>
                    </a:moveTo>
                    <a:cubicBezTo>
                      <a:pt x="2209" y="1"/>
                      <a:pt x="2013" y="27"/>
                      <a:pt x="1798" y="87"/>
                    </a:cubicBezTo>
                    <a:cubicBezTo>
                      <a:pt x="0" y="604"/>
                      <a:pt x="681" y="5568"/>
                      <a:pt x="3513" y="5568"/>
                    </a:cubicBezTo>
                    <a:cubicBezTo>
                      <a:pt x="3557" y="5568"/>
                      <a:pt x="3602" y="5567"/>
                      <a:pt x="3647" y="5565"/>
                    </a:cubicBezTo>
                    <a:cubicBezTo>
                      <a:pt x="5930" y="5428"/>
                      <a:pt x="6067" y="4150"/>
                      <a:pt x="5793" y="3077"/>
                    </a:cubicBezTo>
                    <a:cubicBezTo>
                      <a:pt x="5587" y="2278"/>
                      <a:pt x="5062" y="1570"/>
                      <a:pt x="4400" y="1068"/>
                    </a:cubicBezTo>
                    <a:cubicBezTo>
                      <a:pt x="3797" y="597"/>
                      <a:pt x="3256" y="1"/>
                      <a:pt x="23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17;p49">
                <a:extLst>
                  <a:ext uri="{FF2B5EF4-FFF2-40B4-BE49-F238E27FC236}">
                    <a16:creationId xmlns:a16="http://schemas.microsoft.com/office/drawing/2014/main" id="{97962C46-E122-5346-42D5-5227C5D214C1}"/>
                  </a:ext>
                </a:extLst>
              </p:cNvPr>
              <p:cNvSpPr/>
              <p:nvPr/>
            </p:nvSpPr>
            <p:spPr>
              <a:xfrm>
                <a:off x="8816165" y="3295208"/>
                <a:ext cx="531179" cy="641011"/>
              </a:xfrm>
              <a:custGeom>
                <a:avLst/>
                <a:gdLst/>
                <a:ahLst/>
                <a:cxnLst/>
                <a:rect l="l" t="t" r="r" b="b"/>
                <a:pathLst>
                  <a:path w="14446" h="17433" extrusionOk="0">
                    <a:moveTo>
                      <a:pt x="11427" y="0"/>
                    </a:moveTo>
                    <a:cubicBezTo>
                      <a:pt x="11331" y="0"/>
                      <a:pt x="11233" y="7"/>
                      <a:pt x="11135" y="22"/>
                    </a:cubicBezTo>
                    <a:cubicBezTo>
                      <a:pt x="10622" y="102"/>
                      <a:pt x="10074" y="137"/>
                      <a:pt x="9512" y="137"/>
                    </a:cubicBezTo>
                    <a:cubicBezTo>
                      <a:pt x="8950" y="137"/>
                      <a:pt x="8374" y="102"/>
                      <a:pt x="7803" y="45"/>
                    </a:cubicBezTo>
                    <a:cubicBezTo>
                      <a:pt x="7567" y="21"/>
                      <a:pt x="7333" y="9"/>
                      <a:pt x="7101" y="9"/>
                    </a:cubicBezTo>
                    <a:cubicBezTo>
                      <a:pt x="3246" y="9"/>
                      <a:pt x="1" y="3332"/>
                      <a:pt x="65" y="7509"/>
                    </a:cubicBezTo>
                    <a:cubicBezTo>
                      <a:pt x="65" y="7737"/>
                      <a:pt x="65" y="7988"/>
                      <a:pt x="88" y="8239"/>
                    </a:cubicBezTo>
                    <a:cubicBezTo>
                      <a:pt x="445" y="14782"/>
                      <a:pt x="4212" y="17433"/>
                      <a:pt x="8098" y="17433"/>
                    </a:cubicBezTo>
                    <a:cubicBezTo>
                      <a:pt x="8685" y="17433"/>
                      <a:pt x="9276" y="17372"/>
                      <a:pt x="9857" y="17255"/>
                    </a:cubicBezTo>
                    <a:cubicBezTo>
                      <a:pt x="14445" y="16320"/>
                      <a:pt x="13897" y="9495"/>
                      <a:pt x="13897" y="9495"/>
                    </a:cubicBezTo>
                    <a:lnTo>
                      <a:pt x="13486" y="2077"/>
                    </a:lnTo>
                    <a:cubicBezTo>
                      <a:pt x="13424" y="904"/>
                      <a:pt x="12496" y="0"/>
                      <a:pt x="11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18;p49">
                <a:extLst>
                  <a:ext uri="{FF2B5EF4-FFF2-40B4-BE49-F238E27FC236}">
                    <a16:creationId xmlns:a16="http://schemas.microsoft.com/office/drawing/2014/main" id="{4A34D8C0-194E-EF95-9F9C-EC6AD8492A36}"/>
                  </a:ext>
                </a:extLst>
              </p:cNvPr>
              <p:cNvSpPr/>
              <p:nvPr/>
            </p:nvSpPr>
            <p:spPr>
              <a:xfrm>
                <a:off x="8534878" y="4037919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89" y="1"/>
                    </a:moveTo>
                    <a:cubicBezTo>
                      <a:pt x="10089" y="1"/>
                      <a:pt x="0" y="2512"/>
                      <a:pt x="0" y="11003"/>
                    </a:cubicBezTo>
                    <a:lnTo>
                      <a:pt x="27185" y="11003"/>
                    </a:lnTo>
                    <a:cubicBezTo>
                      <a:pt x="27185" y="2512"/>
                      <a:pt x="17256" y="1"/>
                      <a:pt x="17256" y="1"/>
                    </a:cubicBezTo>
                    <a:cubicBezTo>
                      <a:pt x="16149" y="309"/>
                      <a:pt x="14911" y="463"/>
                      <a:pt x="13673" y="463"/>
                    </a:cubicBezTo>
                    <a:cubicBezTo>
                      <a:pt x="12434" y="463"/>
                      <a:pt x="11196" y="309"/>
                      <a:pt x="10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19;p49">
                <a:extLst>
                  <a:ext uri="{FF2B5EF4-FFF2-40B4-BE49-F238E27FC236}">
                    <a16:creationId xmlns:a16="http://schemas.microsoft.com/office/drawing/2014/main" id="{1B778E96-2E2D-7971-432A-0F37EFE152EC}"/>
                  </a:ext>
                </a:extLst>
              </p:cNvPr>
              <p:cNvSpPr/>
              <p:nvPr/>
            </p:nvSpPr>
            <p:spPr>
              <a:xfrm>
                <a:off x="9133266" y="3929227"/>
                <a:ext cx="386967" cy="305963"/>
              </a:xfrm>
              <a:custGeom>
                <a:avLst/>
                <a:gdLst/>
                <a:ahLst/>
                <a:cxnLst/>
                <a:rect l="l" t="t" r="r" b="b"/>
                <a:pathLst>
                  <a:path w="10524" h="8321" extrusionOk="0">
                    <a:moveTo>
                      <a:pt x="5004" y="0"/>
                    </a:moveTo>
                    <a:cubicBezTo>
                      <a:pt x="4618" y="0"/>
                      <a:pt x="3852" y="448"/>
                      <a:pt x="2580" y="1793"/>
                    </a:cubicBezTo>
                    <a:cubicBezTo>
                      <a:pt x="982" y="3482"/>
                      <a:pt x="1" y="6335"/>
                      <a:pt x="1" y="6335"/>
                    </a:cubicBezTo>
                    <a:lnTo>
                      <a:pt x="2534" y="8321"/>
                    </a:lnTo>
                    <a:cubicBezTo>
                      <a:pt x="10523" y="3984"/>
                      <a:pt x="10089" y="3299"/>
                      <a:pt x="9861" y="3094"/>
                    </a:cubicBezTo>
                    <a:cubicBezTo>
                      <a:pt x="9841" y="3076"/>
                      <a:pt x="9814" y="3067"/>
                      <a:pt x="9779" y="3067"/>
                    </a:cubicBezTo>
                    <a:cubicBezTo>
                      <a:pt x="9462" y="3067"/>
                      <a:pt x="8551" y="3782"/>
                      <a:pt x="7213" y="4441"/>
                    </a:cubicBezTo>
                    <a:cubicBezTo>
                      <a:pt x="8241" y="3870"/>
                      <a:pt x="10135" y="2318"/>
                      <a:pt x="9861" y="2021"/>
                    </a:cubicBezTo>
                    <a:cubicBezTo>
                      <a:pt x="9823" y="1974"/>
                      <a:pt x="9771" y="1953"/>
                      <a:pt x="9705" y="1953"/>
                    </a:cubicBezTo>
                    <a:cubicBezTo>
                      <a:pt x="9254" y="1953"/>
                      <a:pt x="8153" y="2948"/>
                      <a:pt x="6460" y="3664"/>
                    </a:cubicBezTo>
                    <a:cubicBezTo>
                      <a:pt x="7944" y="2820"/>
                      <a:pt x="9884" y="1199"/>
                      <a:pt x="9519" y="857"/>
                    </a:cubicBezTo>
                    <a:cubicBezTo>
                      <a:pt x="9498" y="835"/>
                      <a:pt x="9465" y="824"/>
                      <a:pt x="9420" y="824"/>
                    </a:cubicBezTo>
                    <a:cubicBezTo>
                      <a:pt x="8912" y="824"/>
                      <a:pt x="6943" y="2160"/>
                      <a:pt x="6209" y="2706"/>
                    </a:cubicBezTo>
                    <a:cubicBezTo>
                      <a:pt x="6962" y="2112"/>
                      <a:pt x="9154" y="378"/>
                      <a:pt x="8674" y="104"/>
                    </a:cubicBezTo>
                    <a:cubicBezTo>
                      <a:pt x="8623" y="74"/>
                      <a:pt x="8564" y="61"/>
                      <a:pt x="8498" y="61"/>
                    </a:cubicBezTo>
                    <a:cubicBezTo>
                      <a:pt x="7744" y="61"/>
                      <a:pt x="6042" y="1861"/>
                      <a:pt x="3607" y="2637"/>
                    </a:cubicBezTo>
                    <a:cubicBezTo>
                      <a:pt x="4018" y="1428"/>
                      <a:pt x="5616" y="469"/>
                      <a:pt x="5228" y="81"/>
                    </a:cubicBezTo>
                    <a:cubicBezTo>
                      <a:pt x="5176" y="30"/>
                      <a:pt x="5102" y="0"/>
                      <a:pt x="50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020;p49">
              <a:extLst>
                <a:ext uri="{FF2B5EF4-FFF2-40B4-BE49-F238E27FC236}">
                  <a16:creationId xmlns:a16="http://schemas.microsoft.com/office/drawing/2014/main" id="{841E1580-B074-DC01-FA1E-A7F413F7C158}"/>
                </a:ext>
              </a:extLst>
            </p:cNvPr>
            <p:cNvGrpSpPr/>
            <p:nvPr/>
          </p:nvGrpSpPr>
          <p:grpSpPr>
            <a:xfrm>
              <a:off x="3290805" y="2853949"/>
              <a:ext cx="294040" cy="406302"/>
              <a:chOff x="4105814" y="2196568"/>
              <a:chExt cx="416960" cy="575988"/>
            </a:xfrm>
          </p:grpSpPr>
          <p:sp>
            <p:nvSpPr>
              <p:cNvPr id="22" name="Google Shape;2021;p49">
                <a:extLst>
                  <a:ext uri="{FF2B5EF4-FFF2-40B4-BE49-F238E27FC236}">
                    <a16:creationId xmlns:a16="http://schemas.microsoft.com/office/drawing/2014/main" id="{0476AC32-D023-C66D-37C9-105B86CF3B6F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2;p49">
                <a:extLst>
                  <a:ext uri="{FF2B5EF4-FFF2-40B4-BE49-F238E27FC236}">
                    <a16:creationId xmlns:a16="http://schemas.microsoft.com/office/drawing/2014/main" id="{0B28CDC2-45C8-15FC-C02F-CF98FC6130D4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23;p49">
                <a:extLst>
                  <a:ext uri="{FF2B5EF4-FFF2-40B4-BE49-F238E27FC236}">
                    <a16:creationId xmlns:a16="http://schemas.microsoft.com/office/drawing/2014/main" id="{9E2023BC-3C6D-53C8-2B2D-B0237ED3795C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24;p49">
                <a:extLst>
                  <a:ext uri="{FF2B5EF4-FFF2-40B4-BE49-F238E27FC236}">
                    <a16:creationId xmlns:a16="http://schemas.microsoft.com/office/drawing/2014/main" id="{428E87EA-68C7-CC2B-18AB-A81FA44C7ADE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25;p49">
                <a:extLst>
                  <a:ext uri="{FF2B5EF4-FFF2-40B4-BE49-F238E27FC236}">
                    <a16:creationId xmlns:a16="http://schemas.microsoft.com/office/drawing/2014/main" id="{3049DCAE-B040-F859-B083-9409D582B05A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26;p49">
                <a:extLst>
                  <a:ext uri="{FF2B5EF4-FFF2-40B4-BE49-F238E27FC236}">
                    <a16:creationId xmlns:a16="http://schemas.microsoft.com/office/drawing/2014/main" id="{1D91406C-D643-0BC9-C275-9128643CA753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27;p49">
                <a:extLst>
                  <a:ext uri="{FF2B5EF4-FFF2-40B4-BE49-F238E27FC236}">
                    <a16:creationId xmlns:a16="http://schemas.microsoft.com/office/drawing/2014/main" id="{A638AA98-E5F4-99DE-C5E5-AA27245813B4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" name="Google Shape;2028;p49" hidden="1">
            <a:extLst>
              <a:ext uri="{FF2B5EF4-FFF2-40B4-BE49-F238E27FC236}">
                <a16:creationId xmlns:a16="http://schemas.microsoft.com/office/drawing/2014/main" id="{01627172-515C-CFE7-26B4-5C8D4534502D}"/>
              </a:ext>
            </a:extLst>
          </p:cNvPr>
          <p:cNvGrpSpPr/>
          <p:nvPr/>
        </p:nvGrpSpPr>
        <p:grpSpPr>
          <a:xfrm flipH="1">
            <a:off x="5174141" y="479803"/>
            <a:ext cx="3203100" cy="4664409"/>
            <a:chOff x="5036165" y="2399955"/>
            <a:chExt cx="1014806" cy="1477778"/>
          </a:xfrm>
        </p:grpSpPr>
        <p:grpSp>
          <p:nvGrpSpPr>
            <p:cNvPr id="44" name="Google Shape;2029;p49">
              <a:extLst>
                <a:ext uri="{FF2B5EF4-FFF2-40B4-BE49-F238E27FC236}">
                  <a16:creationId xmlns:a16="http://schemas.microsoft.com/office/drawing/2014/main" id="{3430E582-6646-6235-E344-4AADA31F024C}"/>
                </a:ext>
              </a:extLst>
            </p:cNvPr>
            <p:cNvGrpSpPr/>
            <p:nvPr/>
          </p:nvGrpSpPr>
          <p:grpSpPr>
            <a:xfrm>
              <a:off x="5036165" y="2399955"/>
              <a:ext cx="1014806" cy="1477778"/>
              <a:chOff x="5036165" y="2374997"/>
              <a:chExt cx="1014806" cy="1477778"/>
            </a:xfrm>
          </p:grpSpPr>
          <p:sp>
            <p:nvSpPr>
              <p:cNvPr id="53" name="Google Shape;2030;p49">
                <a:extLst>
                  <a:ext uri="{FF2B5EF4-FFF2-40B4-BE49-F238E27FC236}">
                    <a16:creationId xmlns:a16="http://schemas.microsoft.com/office/drawing/2014/main" id="{BA94DE85-0640-52F7-F63C-DDD70D978A36}"/>
                  </a:ext>
                </a:extLst>
              </p:cNvPr>
              <p:cNvSpPr/>
              <p:nvPr/>
            </p:nvSpPr>
            <p:spPr>
              <a:xfrm>
                <a:off x="5166660" y="2549983"/>
                <a:ext cx="836039" cy="749740"/>
              </a:xfrm>
              <a:custGeom>
                <a:avLst/>
                <a:gdLst/>
                <a:ahLst/>
                <a:cxnLst/>
                <a:rect l="l" t="t" r="r" b="b"/>
                <a:pathLst>
                  <a:path w="22737" h="20390" extrusionOk="0">
                    <a:moveTo>
                      <a:pt x="8301" y="0"/>
                    </a:moveTo>
                    <a:cubicBezTo>
                      <a:pt x="6729" y="0"/>
                      <a:pt x="4613" y="688"/>
                      <a:pt x="2888" y="3704"/>
                    </a:cubicBezTo>
                    <a:cubicBezTo>
                      <a:pt x="1" y="8728"/>
                      <a:pt x="2345" y="20389"/>
                      <a:pt x="11388" y="20389"/>
                    </a:cubicBezTo>
                    <a:cubicBezTo>
                      <a:pt x="11423" y="20389"/>
                      <a:pt x="11458" y="20389"/>
                      <a:pt x="11494" y="20389"/>
                    </a:cubicBezTo>
                    <a:cubicBezTo>
                      <a:pt x="14833" y="13264"/>
                      <a:pt x="16729" y="11948"/>
                      <a:pt x="17674" y="11948"/>
                    </a:cubicBezTo>
                    <a:cubicBezTo>
                      <a:pt x="18228" y="11948"/>
                      <a:pt x="18455" y="12400"/>
                      <a:pt x="18455" y="12400"/>
                    </a:cubicBezTo>
                    <a:cubicBezTo>
                      <a:pt x="18455" y="12400"/>
                      <a:pt x="21765" y="10232"/>
                      <a:pt x="22290" y="6762"/>
                    </a:cubicBezTo>
                    <a:cubicBezTo>
                      <a:pt x="22737" y="3829"/>
                      <a:pt x="18985" y="120"/>
                      <a:pt x="13553" y="120"/>
                    </a:cubicBezTo>
                    <a:cubicBezTo>
                      <a:pt x="12602" y="120"/>
                      <a:pt x="11599" y="233"/>
                      <a:pt x="10558" y="485"/>
                    </a:cubicBezTo>
                    <a:cubicBezTo>
                      <a:pt x="10558" y="485"/>
                      <a:pt x="9621" y="0"/>
                      <a:pt x="8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31;p49">
                <a:extLst>
                  <a:ext uri="{FF2B5EF4-FFF2-40B4-BE49-F238E27FC236}">
                    <a16:creationId xmlns:a16="http://schemas.microsoft.com/office/drawing/2014/main" id="{D8700E8D-D0E5-DC9A-FA21-0208BE046A38}"/>
                  </a:ext>
                </a:extLst>
              </p:cNvPr>
              <p:cNvSpPr/>
              <p:nvPr/>
            </p:nvSpPr>
            <p:spPr>
              <a:xfrm>
                <a:off x="5407133" y="3193085"/>
                <a:ext cx="263567" cy="318097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1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32;p49">
                <a:extLst>
                  <a:ext uri="{FF2B5EF4-FFF2-40B4-BE49-F238E27FC236}">
                    <a16:creationId xmlns:a16="http://schemas.microsoft.com/office/drawing/2014/main" id="{CEDD3BB0-EBA0-4A3B-0786-0E347BEBD961}"/>
                  </a:ext>
                </a:extLst>
              </p:cNvPr>
              <p:cNvSpPr/>
              <p:nvPr/>
            </p:nvSpPr>
            <p:spPr>
              <a:xfrm>
                <a:off x="5287963" y="2374997"/>
                <a:ext cx="488489" cy="297469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0" extrusionOk="0">
                    <a:moveTo>
                      <a:pt x="10095" y="0"/>
                    </a:moveTo>
                    <a:cubicBezTo>
                      <a:pt x="9281" y="0"/>
                      <a:pt x="8423" y="246"/>
                      <a:pt x="7647" y="451"/>
                    </a:cubicBezTo>
                    <a:cubicBezTo>
                      <a:pt x="5684" y="953"/>
                      <a:pt x="3196" y="451"/>
                      <a:pt x="1438" y="1820"/>
                    </a:cubicBezTo>
                    <a:cubicBezTo>
                      <a:pt x="0" y="2962"/>
                      <a:pt x="137" y="4947"/>
                      <a:pt x="1301" y="6363"/>
                    </a:cubicBezTo>
                    <a:cubicBezTo>
                      <a:pt x="2123" y="7344"/>
                      <a:pt x="3310" y="7823"/>
                      <a:pt x="4474" y="8006"/>
                    </a:cubicBezTo>
                    <a:cubicBezTo>
                      <a:pt x="4875" y="8063"/>
                      <a:pt x="5288" y="8089"/>
                      <a:pt x="5699" y="8089"/>
                    </a:cubicBezTo>
                    <a:cubicBezTo>
                      <a:pt x="6599" y="8089"/>
                      <a:pt x="7496" y="7966"/>
                      <a:pt x="8263" y="7778"/>
                    </a:cubicBezTo>
                    <a:cubicBezTo>
                      <a:pt x="9678" y="7435"/>
                      <a:pt x="11208" y="6728"/>
                      <a:pt x="12166" y="5450"/>
                    </a:cubicBezTo>
                    <a:cubicBezTo>
                      <a:pt x="13011" y="4308"/>
                      <a:pt x="13285" y="2619"/>
                      <a:pt x="12486" y="1318"/>
                    </a:cubicBezTo>
                    <a:cubicBezTo>
                      <a:pt x="11860" y="307"/>
                      <a:pt x="11005" y="0"/>
                      <a:pt x="100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33;p49">
                <a:extLst>
                  <a:ext uri="{FF2B5EF4-FFF2-40B4-BE49-F238E27FC236}">
                    <a16:creationId xmlns:a16="http://schemas.microsoft.com/office/drawing/2014/main" id="{D5E1358A-8AAB-2A29-8B25-2F3727646DC6}"/>
                  </a:ext>
                </a:extLst>
              </p:cNvPr>
              <p:cNvSpPr/>
              <p:nvPr/>
            </p:nvSpPr>
            <p:spPr>
              <a:xfrm>
                <a:off x="5036165" y="3448194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90" y="1"/>
                    </a:moveTo>
                    <a:cubicBezTo>
                      <a:pt x="10090" y="1"/>
                      <a:pt x="1" y="2512"/>
                      <a:pt x="1" y="11003"/>
                    </a:cubicBezTo>
                    <a:lnTo>
                      <a:pt x="27186" y="11003"/>
                    </a:lnTo>
                    <a:cubicBezTo>
                      <a:pt x="27186" y="2512"/>
                      <a:pt x="17097" y="1"/>
                      <a:pt x="17097" y="1"/>
                    </a:cubicBezTo>
                    <a:cubicBezTo>
                      <a:pt x="15990" y="309"/>
                      <a:pt x="14792" y="463"/>
                      <a:pt x="13593" y="463"/>
                    </a:cubicBezTo>
                    <a:cubicBezTo>
                      <a:pt x="12395" y="463"/>
                      <a:pt x="11197" y="309"/>
                      <a:pt x="10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34;p49">
                <a:extLst>
                  <a:ext uri="{FF2B5EF4-FFF2-40B4-BE49-F238E27FC236}">
                    <a16:creationId xmlns:a16="http://schemas.microsoft.com/office/drawing/2014/main" id="{013A78A2-B6CC-3E54-EA38-4C7D4C0309D5}"/>
                  </a:ext>
                </a:extLst>
              </p:cNvPr>
              <p:cNvSpPr/>
              <p:nvPr/>
            </p:nvSpPr>
            <p:spPr>
              <a:xfrm>
                <a:off x="5250201" y="2899075"/>
                <a:ext cx="205360" cy="213082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95" extrusionOk="0">
                    <a:moveTo>
                      <a:pt x="2396" y="1"/>
                    </a:moveTo>
                    <a:cubicBezTo>
                      <a:pt x="2338" y="1"/>
                      <a:pt x="2277" y="3"/>
                      <a:pt x="2214" y="7"/>
                    </a:cubicBezTo>
                    <a:cubicBezTo>
                      <a:pt x="320" y="144"/>
                      <a:pt x="0" y="5303"/>
                      <a:pt x="2922" y="5736"/>
                    </a:cubicBezTo>
                    <a:cubicBezTo>
                      <a:pt x="3184" y="5776"/>
                      <a:pt x="3421" y="5795"/>
                      <a:pt x="3636" y="5795"/>
                    </a:cubicBezTo>
                    <a:cubicBezTo>
                      <a:pt x="5270" y="5795"/>
                      <a:pt x="5584" y="4719"/>
                      <a:pt x="5524" y="3751"/>
                    </a:cubicBezTo>
                    <a:cubicBezTo>
                      <a:pt x="5478" y="2906"/>
                      <a:pt x="5113" y="2107"/>
                      <a:pt x="4565" y="1491"/>
                    </a:cubicBezTo>
                    <a:cubicBezTo>
                      <a:pt x="3979" y="818"/>
                      <a:pt x="3538" y="1"/>
                      <a:pt x="2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35;p49">
                <a:extLst>
                  <a:ext uri="{FF2B5EF4-FFF2-40B4-BE49-F238E27FC236}">
                    <a16:creationId xmlns:a16="http://schemas.microsoft.com/office/drawing/2014/main" id="{D98051A6-5E31-7831-1A61-681830DDB66E}"/>
                  </a:ext>
                </a:extLst>
              </p:cNvPr>
              <p:cNvSpPr/>
              <p:nvPr/>
            </p:nvSpPr>
            <p:spPr>
              <a:xfrm>
                <a:off x="5840205" y="3411277"/>
                <a:ext cx="209001" cy="441497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2007" extrusionOk="0">
                    <a:moveTo>
                      <a:pt x="3333" y="1"/>
                    </a:moveTo>
                    <a:lnTo>
                      <a:pt x="0" y="275"/>
                    </a:lnTo>
                    <a:lnTo>
                      <a:pt x="891" y="12007"/>
                    </a:lnTo>
                    <a:lnTo>
                      <a:pt x="5684" y="12007"/>
                    </a:lnTo>
                    <a:lnTo>
                      <a:pt x="3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36;p49">
                <a:extLst>
                  <a:ext uri="{FF2B5EF4-FFF2-40B4-BE49-F238E27FC236}">
                    <a16:creationId xmlns:a16="http://schemas.microsoft.com/office/drawing/2014/main" id="{92EB9B79-E21A-3A6F-D745-59657087865A}"/>
                  </a:ext>
                </a:extLst>
              </p:cNvPr>
              <p:cNvSpPr/>
              <p:nvPr/>
            </p:nvSpPr>
            <p:spPr>
              <a:xfrm>
                <a:off x="5787330" y="3056265"/>
                <a:ext cx="263641" cy="390314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10615" extrusionOk="0">
                    <a:moveTo>
                      <a:pt x="4332" y="0"/>
                    </a:moveTo>
                    <a:cubicBezTo>
                      <a:pt x="3945" y="0"/>
                      <a:pt x="3446" y="2675"/>
                      <a:pt x="3310" y="3653"/>
                    </a:cubicBezTo>
                    <a:cubicBezTo>
                      <a:pt x="3421" y="2717"/>
                      <a:pt x="3728" y="64"/>
                      <a:pt x="3234" y="64"/>
                    </a:cubicBezTo>
                    <a:cubicBezTo>
                      <a:pt x="3222" y="64"/>
                      <a:pt x="3209" y="66"/>
                      <a:pt x="3196" y="69"/>
                    </a:cubicBezTo>
                    <a:cubicBezTo>
                      <a:pt x="2488" y="252"/>
                      <a:pt x="2694" y="2968"/>
                      <a:pt x="1416" y="5433"/>
                    </a:cubicBezTo>
                    <a:cubicBezTo>
                      <a:pt x="845" y="4292"/>
                      <a:pt x="1301" y="2511"/>
                      <a:pt x="754" y="2488"/>
                    </a:cubicBezTo>
                    <a:cubicBezTo>
                      <a:pt x="388" y="2488"/>
                      <a:pt x="0" y="3242"/>
                      <a:pt x="92" y="5570"/>
                    </a:cubicBezTo>
                    <a:cubicBezTo>
                      <a:pt x="160" y="7898"/>
                      <a:pt x="1484" y="10614"/>
                      <a:pt x="1484" y="10614"/>
                    </a:cubicBezTo>
                    <a:lnTo>
                      <a:pt x="4680" y="10226"/>
                    </a:lnTo>
                    <a:cubicBezTo>
                      <a:pt x="7169" y="1788"/>
                      <a:pt x="6533" y="1346"/>
                      <a:pt x="6198" y="1346"/>
                    </a:cubicBezTo>
                    <a:cubicBezTo>
                      <a:pt x="6186" y="1346"/>
                      <a:pt x="6174" y="1346"/>
                      <a:pt x="6163" y="1347"/>
                    </a:cubicBezTo>
                    <a:cubicBezTo>
                      <a:pt x="5889" y="1347"/>
                      <a:pt x="5775" y="2603"/>
                      <a:pt x="5227" y="4155"/>
                    </a:cubicBezTo>
                    <a:cubicBezTo>
                      <a:pt x="5570" y="3036"/>
                      <a:pt x="5798" y="594"/>
                      <a:pt x="5410" y="571"/>
                    </a:cubicBezTo>
                    <a:cubicBezTo>
                      <a:pt x="5404" y="571"/>
                      <a:pt x="5397" y="570"/>
                      <a:pt x="5391" y="570"/>
                    </a:cubicBezTo>
                    <a:cubicBezTo>
                      <a:pt x="4931" y="570"/>
                      <a:pt x="4943" y="2218"/>
                      <a:pt x="4155" y="4155"/>
                    </a:cubicBezTo>
                    <a:cubicBezTo>
                      <a:pt x="4611" y="2511"/>
                      <a:pt x="4839" y="1"/>
                      <a:pt x="4337" y="1"/>
                    </a:cubicBezTo>
                    <a:cubicBezTo>
                      <a:pt x="4336" y="0"/>
                      <a:pt x="4334" y="0"/>
                      <a:pt x="4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37;p49">
                <a:extLst>
                  <a:ext uri="{FF2B5EF4-FFF2-40B4-BE49-F238E27FC236}">
                    <a16:creationId xmlns:a16="http://schemas.microsoft.com/office/drawing/2014/main" id="{9254014C-A317-B307-448D-E0BC80B46897}"/>
                  </a:ext>
                </a:extLst>
              </p:cNvPr>
              <p:cNvSpPr/>
              <p:nvPr/>
            </p:nvSpPr>
            <p:spPr>
              <a:xfrm>
                <a:off x="5332454" y="2715778"/>
                <a:ext cx="576627" cy="644357"/>
              </a:xfrm>
              <a:custGeom>
                <a:avLst/>
                <a:gdLst/>
                <a:ahLst/>
                <a:cxnLst/>
                <a:rect l="l" t="t" r="r" b="b"/>
                <a:pathLst>
                  <a:path w="15682" h="17524" extrusionOk="0">
                    <a:moveTo>
                      <a:pt x="8317" y="0"/>
                    </a:moveTo>
                    <a:cubicBezTo>
                      <a:pt x="5017" y="0"/>
                      <a:pt x="1938" y="2434"/>
                      <a:pt x="1255" y="6019"/>
                    </a:cubicBezTo>
                    <a:cubicBezTo>
                      <a:pt x="1210" y="6270"/>
                      <a:pt x="1164" y="6499"/>
                      <a:pt x="1118" y="6750"/>
                    </a:cubicBezTo>
                    <a:cubicBezTo>
                      <a:pt x="0" y="14191"/>
                      <a:pt x="4360" y="17478"/>
                      <a:pt x="8879" y="17523"/>
                    </a:cubicBezTo>
                    <a:cubicBezTo>
                      <a:pt x="8887" y="17523"/>
                      <a:pt x="8895" y="17523"/>
                      <a:pt x="8903" y="17523"/>
                    </a:cubicBezTo>
                    <a:cubicBezTo>
                      <a:pt x="13561" y="17523"/>
                      <a:pt x="14403" y="10767"/>
                      <a:pt x="14403" y="10767"/>
                    </a:cubicBezTo>
                    <a:lnTo>
                      <a:pt x="15498" y="3463"/>
                    </a:lnTo>
                    <a:cubicBezTo>
                      <a:pt x="15681" y="2208"/>
                      <a:pt x="14814" y="1043"/>
                      <a:pt x="13604" y="975"/>
                    </a:cubicBezTo>
                    <a:cubicBezTo>
                      <a:pt x="12554" y="929"/>
                      <a:pt x="11436" y="655"/>
                      <a:pt x="10340" y="313"/>
                    </a:cubicBezTo>
                    <a:cubicBezTo>
                      <a:pt x="9669" y="101"/>
                      <a:pt x="8988" y="0"/>
                      <a:pt x="83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38;p49">
                <a:extLst>
                  <a:ext uri="{FF2B5EF4-FFF2-40B4-BE49-F238E27FC236}">
                    <a16:creationId xmlns:a16="http://schemas.microsoft.com/office/drawing/2014/main" id="{3851473B-CF6C-0D74-E8F4-01D24CF4E919}"/>
                  </a:ext>
                </a:extLst>
              </p:cNvPr>
              <p:cNvSpPr/>
              <p:nvPr/>
            </p:nvSpPr>
            <p:spPr>
              <a:xfrm>
                <a:off x="5436512" y="3345790"/>
                <a:ext cx="387776" cy="306404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8333" extrusionOk="0">
                    <a:moveTo>
                      <a:pt x="4989" y="0"/>
                    </a:moveTo>
                    <a:cubicBezTo>
                      <a:pt x="4598" y="0"/>
                      <a:pt x="3836" y="454"/>
                      <a:pt x="2580" y="1782"/>
                    </a:cubicBezTo>
                    <a:cubicBezTo>
                      <a:pt x="982" y="3493"/>
                      <a:pt x="0" y="6347"/>
                      <a:pt x="0" y="6347"/>
                    </a:cubicBezTo>
                    <a:lnTo>
                      <a:pt x="2534" y="8332"/>
                    </a:lnTo>
                    <a:cubicBezTo>
                      <a:pt x="10546" y="3973"/>
                      <a:pt x="10089" y="3311"/>
                      <a:pt x="9861" y="3083"/>
                    </a:cubicBezTo>
                    <a:cubicBezTo>
                      <a:pt x="9841" y="3065"/>
                      <a:pt x="9815" y="3057"/>
                      <a:pt x="9781" y="3057"/>
                    </a:cubicBezTo>
                    <a:cubicBezTo>
                      <a:pt x="9467" y="3057"/>
                      <a:pt x="8554" y="3790"/>
                      <a:pt x="7213" y="4429"/>
                    </a:cubicBezTo>
                    <a:cubicBezTo>
                      <a:pt x="8240" y="3859"/>
                      <a:pt x="10135" y="2307"/>
                      <a:pt x="9884" y="2010"/>
                    </a:cubicBezTo>
                    <a:cubicBezTo>
                      <a:pt x="9843" y="1963"/>
                      <a:pt x="9788" y="1942"/>
                      <a:pt x="9720" y="1942"/>
                    </a:cubicBezTo>
                    <a:cubicBezTo>
                      <a:pt x="9254" y="1942"/>
                      <a:pt x="8152" y="2937"/>
                      <a:pt x="6460" y="3653"/>
                    </a:cubicBezTo>
                    <a:cubicBezTo>
                      <a:pt x="7944" y="2832"/>
                      <a:pt x="9884" y="1188"/>
                      <a:pt x="9519" y="846"/>
                    </a:cubicBezTo>
                    <a:cubicBezTo>
                      <a:pt x="9498" y="824"/>
                      <a:pt x="9465" y="813"/>
                      <a:pt x="9420" y="813"/>
                    </a:cubicBezTo>
                    <a:cubicBezTo>
                      <a:pt x="8911" y="813"/>
                      <a:pt x="6943" y="2149"/>
                      <a:pt x="6209" y="2695"/>
                    </a:cubicBezTo>
                    <a:cubicBezTo>
                      <a:pt x="6985" y="2101"/>
                      <a:pt x="9153" y="366"/>
                      <a:pt x="8674" y="93"/>
                    </a:cubicBezTo>
                    <a:cubicBezTo>
                      <a:pt x="8623" y="63"/>
                      <a:pt x="8564" y="49"/>
                      <a:pt x="8498" y="49"/>
                    </a:cubicBezTo>
                    <a:cubicBezTo>
                      <a:pt x="7743" y="49"/>
                      <a:pt x="6042" y="1849"/>
                      <a:pt x="3607" y="2626"/>
                    </a:cubicBezTo>
                    <a:cubicBezTo>
                      <a:pt x="4018" y="1416"/>
                      <a:pt x="5615" y="481"/>
                      <a:pt x="5227" y="93"/>
                    </a:cubicBezTo>
                    <a:cubicBezTo>
                      <a:pt x="5174" y="34"/>
                      <a:pt x="5095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39;p49">
                <a:extLst>
                  <a:ext uri="{FF2B5EF4-FFF2-40B4-BE49-F238E27FC236}">
                    <a16:creationId xmlns:a16="http://schemas.microsoft.com/office/drawing/2014/main" id="{E59D67A6-7A62-3479-1A0A-09B1FA0243EE}"/>
                  </a:ext>
                </a:extLst>
              </p:cNvPr>
              <p:cNvSpPr/>
              <p:nvPr/>
            </p:nvSpPr>
            <p:spPr>
              <a:xfrm>
                <a:off x="5193943" y="2702100"/>
                <a:ext cx="42028" cy="15528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223" extrusionOk="0">
                    <a:moveTo>
                      <a:pt x="823" y="0"/>
                    </a:moveTo>
                    <a:cubicBezTo>
                      <a:pt x="800" y="23"/>
                      <a:pt x="1" y="1393"/>
                      <a:pt x="1" y="3607"/>
                    </a:cubicBezTo>
                    <a:cubicBezTo>
                      <a:pt x="1" y="3812"/>
                      <a:pt x="1" y="4018"/>
                      <a:pt x="24" y="4223"/>
                    </a:cubicBezTo>
                    <a:lnTo>
                      <a:pt x="412" y="4200"/>
                    </a:lnTo>
                    <a:cubicBezTo>
                      <a:pt x="389" y="3995"/>
                      <a:pt x="389" y="3789"/>
                      <a:pt x="389" y="3607"/>
                    </a:cubicBezTo>
                    <a:cubicBezTo>
                      <a:pt x="389" y="2534"/>
                      <a:pt x="572" y="1689"/>
                      <a:pt x="777" y="1096"/>
                    </a:cubicBezTo>
                    <a:cubicBezTo>
                      <a:pt x="868" y="799"/>
                      <a:pt x="960" y="571"/>
                      <a:pt x="1028" y="411"/>
                    </a:cubicBezTo>
                    <a:cubicBezTo>
                      <a:pt x="1074" y="343"/>
                      <a:pt x="1096" y="274"/>
                      <a:pt x="1119" y="251"/>
                    </a:cubicBezTo>
                    <a:lnTo>
                      <a:pt x="1142" y="206"/>
                    </a:lnTo>
                    <a:lnTo>
                      <a:pt x="1142" y="183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40;p49">
                <a:extLst>
                  <a:ext uri="{FF2B5EF4-FFF2-40B4-BE49-F238E27FC236}">
                    <a16:creationId xmlns:a16="http://schemas.microsoft.com/office/drawing/2014/main" id="{976F1230-9BF8-77F5-84C8-04D3BC5775B1}"/>
                  </a:ext>
                </a:extLst>
              </p:cNvPr>
              <p:cNvSpPr/>
              <p:nvPr/>
            </p:nvSpPr>
            <p:spPr>
              <a:xfrm>
                <a:off x="5948454" y="2780971"/>
                <a:ext cx="74753" cy="16539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498" extrusionOk="0">
                    <a:moveTo>
                      <a:pt x="1667" y="1"/>
                    </a:moveTo>
                    <a:lnTo>
                      <a:pt x="1667" y="24"/>
                    </a:lnTo>
                    <a:cubicBezTo>
                      <a:pt x="1644" y="275"/>
                      <a:pt x="1553" y="2466"/>
                      <a:pt x="1" y="4246"/>
                    </a:cubicBezTo>
                    <a:lnTo>
                      <a:pt x="298" y="4497"/>
                    </a:lnTo>
                    <a:cubicBezTo>
                      <a:pt x="2032" y="2489"/>
                      <a:pt x="2032" y="24"/>
                      <a:pt x="2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041;p49">
              <a:extLst>
                <a:ext uri="{FF2B5EF4-FFF2-40B4-BE49-F238E27FC236}">
                  <a16:creationId xmlns:a16="http://schemas.microsoft.com/office/drawing/2014/main" id="{15AED37D-4956-59A9-C8E0-73062AAE0FA3}"/>
                </a:ext>
              </a:extLst>
            </p:cNvPr>
            <p:cNvGrpSpPr/>
            <p:nvPr/>
          </p:nvGrpSpPr>
          <p:grpSpPr>
            <a:xfrm rot="586029" flipH="1">
              <a:off x="5520550" y="2884092"/>
              <a:ext cx="278924" cy="424229"/>
              <a:chOff x="5434224" y="1867765"/>
              <a:chExt cx="127130" cy="193359"/>
            </a:xfrm>
          </p:grpSpPr>
          <p:sp>
            <p:nvSpPr>
              <p:cNvPr id="46" name="Google Shape;2042;p49">
                <a:extLst>
                  <a:ext uri="{FF2B5EF4-FFF2-40B4-BE49-F238E27FC236}">
                    <a16:creationId xmlns:a16="http://schemas.microsoft.com/office/drawing/2014/main" id="{C9018A16-321C-D6CF-E542-2B4E573B6F68}"/>
                  </a:ext>
                </a:extLst>
              </p:cNvPr>
              <p:cNvSpPr/>
              <p:nvPr/>
            </p:nvSpPr>
            <p:spPr>
              <a:xfrm>
                <a:off x="5516664" y="1872044"/>
                <a:ext cx="44690" cy="24058"/>
              </a:xfrm>
              <a:custGeom>
                <a:avLst/>
                <a:gdLst/>
                <a:ahLst/>
                <a:cxnLst/>
                <a:rect l="l" t="t" r="r" b="b"/>
                <a:pathLst>
                  <a:path w="940" h="506" extrusionOk="0">
                    <a:moveTo>
                      <a:pt x="129" y="0"/>
                    </a:moveTo>
                    <a:cubicBezTo>
                      <a:pt x="63" y="0"/>
                      <a:pt x="1" y="82"/>
                      <a:pt x="37" y="251"/>
                    </a:cubicBezTo>
                    <a:cubicBezTo>
                      <a:pt x="72" y="437"/>
                      <a:pt x="276" y="506"/>
                      <a:pt x="481" y="506"/>
                    </a:cubicBezTo>
                    <a:cubicBezTo>
                      <a:pt x="539" y="506"/>
                      <a:pt x="598" y="500"/>
                      <a:pt x="652" y="490"/>
                    </a:cubicBezTo>
                    <a:cubicBezTo>
                      <a:pt x="892" y="447"/>
                      <a:pt x="939" y="229"/>
                      <a:pt x="810" y="229"/>
                    </a:cubicBezTo>
                    <a:cubicBezTo>
                      <a:pt x="804" y="229"/>
                      <a:pt x="796" y="230"/>
                      <a:pt x="788" y="231"/>
                    </a:cubicBezTo>
                    <a:cubicBezTo>
                      <a:pt x="732" y="247"/>
                      <a:pt x="680" y="254"/>
                      <a:pt x="632" y="254"/>
                    </a:cubicBezTo>
                    <a:cubicBezTo>
                      <a:pt x="359" y="254"/>
                      <a:pt x="205" y="43"/>
                      <a:pt x="205" y="43"/>
                    </a:cubicBezTo>
                    <a:cubicBezTo>
                      <a:pt x="184" y="15"/>
                      <a:pt x="156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43;p49">
                <a:extLst>
                  <a:ext uri="{FF2B5EF4-FFF2-40B4-BE49-F238E27FC236}">
                    <a16:creationId xmlns:a16="http://schemas.microsoft.com/office/drawing/2014/main" id="{115CA123-84D5-8AB5-6092-4CDC59C0D64C}"/>
                  </a:ext>
                </a:extLst>
              </p:cNvPr>
              <p:cNvSpPr/>
              <p:nvPr/>
            </p:nvSpPr>
            <p:spPr>
              <a:xfrm>
                <a:off x="5434224" y="1867765"/>
                <a:ext cx="44024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0" y="268"/>
                      <a:pt x="52" y="491"/>
                      <a:pt x="295" y="522"/>
                    </a:cubicBezTo>
                    <a:cubicBezTo>
                      <a:pt x="334" y="527"/>
                      <a:pt x="375" y="530"/>
                      <a:pt x="417" y="530"/>
                    </a:cubicBezTo>
                    <a:cubicBezTo>
                      <a:pt x="641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44;p49">
                <a:extLst>
                  <a:ext uri="{FF2B5EF4-FFF2-40B4-BE49-F238E27FC236}">
                    <a16:creationId xmlns:a16="http://schemas.microsoft.com/office/drawing/2014/main" id="{BCC15E9F-FB15-B47D-AFB0-8A5A5EE4E9E0}"/>
                  </a:ext>
                </a:extLst>
              </p:cNvPr>
              <p:cNvSpPr/>
              <p:nvPr/>
            </p:nvSpPr>
            <p:spPr>
              <a:xfrm>
                <a:off x="5463606" y="1933707"/>
                <a:ext cx="39746" cy="5429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2" extrusionOk="0">
                    <a:moveTo>
                      <a:pt x="551" y="0"/>
                    </a:moveTo>
                    <a:cubicBezTo>
                      <a:pt x="524" y="0"/>
                      <a:pt x="490" y="11"/>
                      <a:pt x="447" y="35"/>
                    </a:cubicBezTo>
                    <a:cubicBezTo>
                      <a:pt x="447" y="35"/>
                      <a:pt x="0" y="689"/>
                      <a:pt x="33" y="1000"/>
                    </a:cubicBezTo>
                    <a:cubicBezTo>
                      <a:pt x="46" y="1107"/>
                      <a:pt x="103" y="1142"/>
                      <a:pt x="172" y="1142"/>
                    </a:cubicBezTo>
                    <a:cubicBezTo>
                      <a:pt x="303" y="1142"/>
                      <a:pt x="480" y="1013"/>
                      <a:pt x="480" y="1013"/>
                    </a:cubicBezTo>
                    <a:cubicBezTo>
                      <a:pt x="480" y="1013"/>
                      <a:pt x="624" y="1125"/>
                      <a:pt x="719" y="1125"/>
                    </a:cubicBezTo>
                    <a:cubicBezTo>
                      <a:pt x="751" y="1125"/>
                      <a:pt x="777" y="1112"/>
                      <a:pt x="790" y="1078"/>
                    </a:cubicBezTo>
                    <a:cubicBezTo>
                      <a:pt x="836" y="948"/>
                      <a:pt x="544" y="657"/>
                      <a:pt x="544" y="657"/>
                    </a:cubicBezTo>
                    <a:cubicBezTo>
                      <a:pt x="544" y="657"/>
                      <a:pt x="763" y="0"/>
                      <a:pt x="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45;p49">
                <a:extLst>
                  <a:ext uri="{FF2B5EF4-FFF2-40B4-BE49-F238E27FC236}">
                    <a16:creationId xmlns:a16="http://schemas.microsoft.com/office/drawing/2014/main" id="{A5D73E2F-9225-0E7F-FC4A-1578A03BAC80}"/>
                  </a:ext>
                </a:extLst>
              </p:cNvPr>
              <p:cNvSpPr/>
              <p:nvPr/>
            </p:nvSpPr>
            <p:spPr>
              <a:xfrm>
                <a:off x="5479913" y="2054182"/>
                <a:ext cx="19825" cy="694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6" extrusionOk="0">
                    <a:moveTo>
                      <a:pt x="357" y="1"/>
                    </a:moveTo>
                    <a:cubicBezTo>
                      <a:pt x="281" y="40"/>
                      <a:pt x="208" y="52"/>
                      <a:pt x="148" y="52"/>
                    </a:cubicBezTo>
                    <a:cubicBezTo>
                      <a:pt x="60" y="52"/>
                      <a:pt x="1" y="27"/>
                      <a:pt x="1" y="27"/>
                    </a:cubicBezTo>
                    <a:lnTo>
                      <a:pt x="1" y="27"/>
                    </a:lnTo>
                    <a:cubicBezTo>
                      <a:pt x="47" y="115"/>
                      <a:pt x="113" y="145"/>
                      <a:pt x="177" y="145"/>
                    </a:cubicBezTo>
                    <a:cubicBezTo>
                      <a:pt x="302" y="145"/>
                      <a:pt x="417" y="3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46;p49">
                <a:extLst>
                  <a:ext uri="{FF2B5EF4-FFF2-40B4-BE49-F238E27FC236}">
                    <a16:creationId xmlns:a16="http://schemas.microsoft.com/office/drawing/2014/main" id="{D02A6406-EE5B-2E78-9D07-A3D4F0C683E6}"/>
                  </a:ext>
                </a:extLst>
              </p:cNvPr>
              <p:cNvSpPr/>
              <p:nvPr/>
            </p:nvSpPr>
            <p:spPr>
              <a:xfrm>
                <a:off x="5514715" y="1921156"/>
                <a:ext cx="39746" cy="1084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2" y="118"/>
                      <a:pt x="72" y="118"/>
                    </a:cubicBezTo>
                    <a:lnTo>
                      <a:pt x="680" y="228"/>
                    </a:ln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47;p49">
                <a:extLst>
                  <a:ext uri="{FF2B5EF4-FFF2-40B4-BE49-F238E27FC236}">
                    <a16:creationId xmlns:a16="http://schemas.microsoft.com/office/drawing/2014/main" id="{BF05D254-CFB2-68DE-758C-71BB7DA4B680}"/>
                  </a:ext>
                </a:extLst>
              </p:cNvPr>
              <p:cNvSpPr/>
              <p:nvPr/>
            </p:nvSpPr>
            <p:spPr>
              <a:xfrm>
                <a:off x="5438075" y="1911314"/>
                <a:ext cx="38842" cy="8748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lnTo>
                      <a:pt x="757" y="182"/>
                    </a:ln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48;p49">
                <a:extLst>
                  <a:ext uri="{FF2B5EF4-FFF2-40B4-BE49-F238E27FC236}">
                    <a16:creationId xmlns:a16="http://schemas.microsoft.com/office/drawing/2014/main" id="{B4A1A193-4174-E298-D79A-1071BA7F9460}"/>
                  </a:ext>
                </a:extLst>
              </p:cNvPr>
              <p:cNvSpPr/>
              <p:nvPr/>
            </p:nvSpPr>
            <p:spPr>
              <a:xfrm>
                <a:off x="5444208" y="2012677"/>
                <a:ext cx="84721" cy="1412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7" extrusionOk="0">
                    <a:moveTo>
                      <a:pt x="214" y="0"/>
                    </a:moveTo>
                    <a:cubicBezTo>
                      <a:pt x="98" y="0"/>
                      <a:pt x="72" y="77"/>
                      <a:pt x="72" y="77"/>
                    </a:cubicBezTo>
                    <a:cubicBezTo>
                      <a:pt x="20" y="84"/>
                      <a:pt x="0" y="233"/>
                      <a:pt x="0" y="233"/>
                    </a:cubicBezTo>
                    <a:cubicBezTo>
                      <a:pt x="0" y="233"/>
                      <a:pt x="136" y="220"/>
                      <a:pt x="208" y="213"/>
                    </a:cubicBezTo>
                    <a:cubicBezTo>
                      <a:pt x="213" y="212"/>
                      <a:pt x="218" y="212"/>
                      <a:pt x="223" y="212"/>
                    </a:cubicBezTo>
                    <a:cubicBezTo>
                      <a:pt x="286" y="212"/>
                      <a:pt x="371" y="268"/>
                      <a:pt x="482" y="268"/>
                    </a:cubicBezTo>
                    <a:cubicBezTo>
                      <a:pt x="496" y="268"/>
                      <a:pt x="510" y="267"/>
                      <a:pt x="525" y="265"/>
                    </a:cubicBezTo>
                    <a:cubicBezTo>
                      <a:pt x="589" y="254"/>
                      <a:pt x="650" y="248"/>
                      <a:pt x="715" y="248"/>
                    </a:cubicBezTo>
                    <a:cubicBezTo>
                      <a:pt x="802" y="248"/>
                      <a:pt x="898" y="259"/>
                      <a:pt x="1024" y="284"/>
                    </a:cubicBezTo>
                    <a:cubicBezTo>
                      <a:pt x="1071" y="293"/>
                      <a:pt x="1110" y="296"/>
                      <a:pt x="1145" y="296"/>
                    </a:cubicBezTo>
                    <a:cubicBezTo>
                      <a:pt x="1272" y="296"/>
                      <a:pt x="1333" y="252"/>
                      <a:pt x="1470" y="252"/>
                    </a:cubicBezTo>
                    <a:cubicBezTo>
                      <a:pt x="1645" y="252"/>
                      <a:pt x="1781" y="291"/>
                      <a:pt x="1781" y="291"/>
                    </a:cubicBezTo>
                    <a:cubicBezTo>
                      <a:pt x="1781" y="291"/>
                      <a:pt x="1736" y="213"/>
                      <a:pt x="1509" y="84"/>
                    </a:cubicBezTo>
                    <a:cubicBezTo>
                      <a:pt x="1446" y="50"/>
                      <a:pt x="1397" y="38"/>
                      <a:pt x="1353" y="38"/>
                    </a:cubicBezTo>
                    <a:cubicBezTo>
                      <a:pt x="1271" y="38"/>
                      <a:pt x="1210" y="79"/>
                      <a:pt x="1120" y="79"/>
                    </a:cubicBezTo>
                    <a:cubicBezTo>
                      <a:pt x="1086" y="79"/>
                      <a:pt x="1048" y="73"/>
                      <a:pt x="1004" y="58"/>
                    </a:cubicBezTo>
                    <a:cubicBezTo>
                      <a:pt x="960" y="41"/>
                      <a:pt x="920" y="35"/>
                      <a:pt x="882" y="35"/>
                    </a:cubicBezTo>
                    <a:cubicBezTo>
                      <a:pt x="775" y="35"/>
                      <a:pt x="686" y="84"/>
                      <a:pt x="571" y="84"/>
                    </a:cubicBezTo>
                    <a:cubicBezTo>
                      <a:pt x="519" y="84"/>
                      <a:pt x="462" y="74"/>
                      <a:pt x="395" y="45"/>
                    </a:cubicBezTo>
                    <a:cubicBezTo>
                      <a:pt x="319" y="12"/>
                      <a:pt x="26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2049;p49" hidden="1">
            <a:extLst>
              <a:ext uri="{FF2B5EF4-FFF2-40B4-BE49-F238E27FC236}">
                <a16:creationId xmlns:a16="http://schemas.microsoft.com/office/drawing/2014/main" id="{1B2C6C34-0C59-4C8D-C275-A095F72C0971}"/>
              </a:ext>
            </a:extLst>
          </p:cNvPr>
          <p:cNvGrpSpPr/>
          <p:nvPr/>
        </p:nvGrpSpPr>
        <p:grpSpPr>
          <a:xfrm>
            <a:off x="5187749" y="479130"/>
            <a:ext cx="3155198" cy="4666150"/>
            <a:chOff x="7039102" y="1030525"/>
            <a:chExt cx="999629" cy="1478329"/>
          </a:xfrm>
        </p:grpSpPr>
        <p:grpSp>
          <p:nvGrpSpPr>
            <p:cNvPr id="65" name="Google Shape;2050;p49">
              <a:extLst>
                <a:ext uri="{FF2B5EF4-FFF2-40B4-BE49-F238E27FC236}">
                  <a16:creationId xmlns:a16="http://schemas.microsoft.com/office/drawing/2014/main" id="{927319C7-124E-1442-1B9F-C7BC027B770C}"/>
                </a:ext>
              </a:extLst>
            </p:cNvPr>
            <p:cNvGrpSpPr/>
            <p:nvPr/>
          </p:nvGrpSpPr>
          <p:grpSpPr>
            <a:xfrm flipH="1">
              <a:off x="7039102" y="1030525"/>
              <a:ext cx="999629" cy="1478329"/>
              <a:chOff x="9900352" y="1187750"/>
              <a:chExt cx="999629" cy="1478329"/>
            </a:xfrm>
          </p:grpSpPr>
          <p:sp>
            <p:nvSpPr>
              <p:cNvPr id="75" name="Google Shape;2051;p49">
                <a:extLst>
                  <a:ext uri="{FF2B5EF4-FFF2-40B4-BE49-F238E27FC236}">
                    <a16:creationId xmlns:a16="http://schemas.microsoft.com/office/drawing/2014/main" id="{778EB330-2709-BE9C-F911-2E0A292EB74F}"/>
                  </a:ext>
                </a:extLst>
              </p:cNvPr>
              <p:cNvSpPr/>
              <p:nvPr/>
            </p:nvSpPr>
            <p:spPr>
              <a:xfrm>
                <a:off x="9968633" y="1354280"/>
                <a:ext cx="790371" cy="762169"/>
              </a:xfrm>
              <a:custGeom>
                <a:avLst/>
                <a:gdLst/>
                <a:ahLst/>
                <a:cxnLst/>
                <a:rect l="l" t="t" r="r" b="b"/>
                <a:pathLst>
                  <a:path w="21495" h="20728" extrusionOk="0">
                    <a:moveTo>
                      <a:pt x="13697" y="0"/>
                    </a:moveTo>
                    <a:cubicBezTo>
                      <a:pt x="12084" y="0"/>
                      <a:pt x="10324" y="359"/>
                      <a:pt x="8529" y="1209"/>
                    </a:cubicBezTo>
                    <a:cubicBezTo>
                      <a:pt x="8529" y="1209"/>
                      <a:pt x="8060" y="1077"/>
                      <a:pt x="7353" y="1077"/>
                    </a:cubicBezTo>
                    <a:cubicBezTo>
                      <a:pt x="5779" y="1077"/>
                      <a:pt x="3029" y="1729"/>
                      <a:pt x="1659" y="5934"/>
                    </a:cubicBezTo>
                    <a:cubicBezTo>
                      <a:pt x="0" y="10994"/>
                      <a:pt x="3846" y="20728"/>
                      <a:pt x="11419" y="20728"/>
                    </a:cubicBezTo>
                    <a:cubicBezTo>
                      <a:pt x="12079" y="20728"/>
                      <a:pt x="12767" y="20654"/>
                      <a:pt x="13483" y="20496"/>
                    </a:cubicBezTo>
                    <a:cubicBezTo>
                      <a:pt x="15428" y="12298"/>
                      <a:pt x="17123" y="10971"/>
                      <a:pt x="18016" y="10971"/>
                    </a:cubicBezTo>
                    <a:cubicBezTo>
                      <a:pt x="18443" y="10971"/>
                      <a:pt x="18687" y="11275"/>
                      <a:pt x="18687" y="11275"/>
                    </a:cubicBezTo>
                    <a:cubicBezTo>
                      <a:pt x="18687" y="11275"/>
                      <a:pt x="21494" y="8490"/>
                      <a:pt x="21289" y="4998"/>
                    </a:cubicBezTo>
                    <a:cubicBezTo>
                      <a:pt x="21140" y="2469"/>
                      <a:pt x="17928" y="0"/>
                      <a:pt x="136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52;p49">
                <a:extLst>
                  <a:ext uri="{FF2B5EF4-FFF2-40B4-BE49-F238E27FC236}">
                    <a16:creationId xmlns:a16="http://schemas.microsoft.com/office/drawing/2014/main" id="{160F4AEB-DEBB-D17B-EA0E-5172457E941B}"/>
                  </a:ext>
                </a:extLst>
              </p:cNvPr>
              <p:cNvSpPr/>
              <p:nvPr/>
            </p:nvSpPr>
            <p:spPr>
              <a:xfrm>
                <a:off x="10271320" y="2007199"/>
                <a:ext cx="263567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2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53;p49">
                <a:extLst>
                  <a:ext uri="{FF2B5EF4-FFF2-40B4-BE49-F238E27FC236}">
                    <a16:creationId xmlns:a16="http://schemas.microsoft.com/office/drawing/2014/main" id="{43621CFE-89E8-DFB0-64F4-A82E729EC6CD}"/>
                  </a:ext>
                </a:extLst>
              </p:cNvPr>
              <p:cNvSpPr/>
              <p:nvPr/>
            </p:nvSpPr>
            <p:spPr>
              <a:xfrm>
                <a:off x="9956610" y="1187750"/>
                <a:ext cx="479260" cy="333136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9060" extrusionOk="0">
                    <a:moveTo>
                      <a:pt x="9966" y="1"/>
                    </a:moveTo>
                    <a:cubicBezTo>
                      <a:pt x="8952" y="1"/>
                      <a:pt x="7918" y="544"/>
                      <a:pt x="7008" y="1013"/>
                    </a:cubicBezTo>
                    <a:cubicBezTo>
                      <a:pt x="5159" y="1926"/>
                      <a:pt x="2625" y="1903"/>
                      <a:pt x="1187" y="3592"/>
                    </a:cubicBezTo>
                    <a:cubicBezTo>
                      <a:pt x="0" y="5008"/>
                      <a:pt x="548" y="6948"/>
                      <a:pt x="1963" y="8089"/>
                    </a:cubicBezTo>
                    <a:cubicBezTo>
                      <a:pt x="2878" y="8800"/>
                      <a:pt x="3973" y="9059"/>
                      <a:pt x="5023" y="9059"/>
                    </a:cubicBezTo>
                    <a:cubicBezTo>
                      <a:pt x="5153" y="9059"/>
                      <a:pt x="5282" y="9055"/>
                      <a:pt x="5410" y="9048"/>
                    </a:cubicBezTo>
                    <a:cubicBezTo>
                      <a:pt x="6711" y="8979"/>
                      <a:pt x="8035" y="8568"/>
                      <a:pt x="9085" y="8066"/>
                    </a:cubicBezTo>
                    <a:cubicBezTo>
                      <a:pt x="10409" y="7450"/>
                      <a:pt x="11732" y="6423"/>
                      <a:pt x="12417" y="4985"/>
                    </a:cubicBezTo>
                    <a:cubicBezTo>
                      <a:pt x="13033" y="3684"/>
                      <a:pt x="12942" y="1995"/>
                      <a:pt x="11892" y="876"/>
                    </a:cubicBezTo>
                    <a:cubicBezTo>
                      <a:pt x="11287" y="234"/>
                      <a:pt x="10631" y="1"/>
                      <a:pt x="99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54;p49">
                <a:extLst>
                  <a:ext uri="{FF2B5EF4-FFF2-40B4-BE49-F238E27FC236}">
                    <a16:creationId xmlns:a16="http://schemas.microsoft.com/office/drawing/2014/main" id="{259FCE37-0182-F151-822A-AD7554108BA4}"/>
                  </a:ext>
                </a:extLst>
              </p:cNvPr>
              <p:cNvSpPr/>
              <p:nvPr/>
            </p:nvSpPr>
            <p:spPr>
              <a:xfrm>
                <a:off x="10093392" y="1519560"/>
                <a:ext cx="601815" cy="640423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17417" extrusionOk="0">
                    <a:moveTo>
                      <a:pt x="9861" y="17416"/>
                    </a:moveTo>
                    <a:lnTo>
                      <a:pt x="9861" y="17394"/>
                    </a:lnTo>
                    <a:lnTo>
                      <a:pt x="9428" y="17394"/>
                    </a:lnTo>
                    <a:lnTo>
                      <a:pt x="9428" y="17348"/>
                    </a:lnTo>
                    <a:lnTo>
                      <a:pt x="9199" y="17348"/>
                    </a:lnTo>
                    <a:lnTo>
                      <a:pt x="9199" y="17302"/>
                    </a:lnTo>
                    <a:lnTo>
                      <a:pt x="8948" y="17302"/>
                    </a:lnTo>
                    <a:lnTo>
                      <a:pt x="8948" y="17280"/>
                    </a:lnTo>
                    <a:lnTo>
                      <a:pt x="8789" y="17280"/>
                    </a:lnTo>
                    <a:lnTo>
                      <a:pt x="8789" y="17234"/>
                    </a:lnTo>
                    <a:lnTo>
                      <a:pt x="8606" y="17234"/>
                    </a:lnTo>
                    <a:lnTo>
                      <a:pt x="8606" y="17188"/>
                    </a:lnTo>
                    <a:lnTo>
                      <a:pt x="8446" y="17188"/>
                    </a:lnTo>
                    <a:lnTo>
                      <a:pt x="8446" y="17165"/>
                    </a:lnTo>
                    <a:lnTo>
                      <a:pt x="8286" y="17165"/>
                    </a:lnTo>
                    <a:lnTo>
                      <a:pt x="8286" y="17120"/>
                    </a:lnTo>
                    <a:lnTo>
                      <a:pt x="8172" y="17120"/>
                    </a:lnTo>
                    <a:lnTo>
                      <a:pt x="8172" y="17074"/>
                    </a:lnTo>
                    <a:lnTo>
                      <a:pt x="8058" y="17074"/>
                    </a:lnTo>
                    <a:lnTo>
                      <a:pt x="8058" y="17051"/>
                    </a:lnTo>
                    <a:lnTo>
                      <a:pt x="7944" y="17051"/>
                    </a:lnTo>
                    <a:lnTo>
                      <a:pt x="7944" y="17006"/>
                    </a:lnTo>
                    <a:lnTo>
                      <a:pt x="7830" y="17006"/>
                    </a:lnTo>
                    <a:lnTo>
                      <a:pt x="7830" y="16960"/>
                    </a:lnTo>
                    <a:lnTo>
                      <a:pt x="7716" y="16960"/>
                    </a:lnTo>
                    <a:lnTo>
                      <a:pt x="7716" y="16937"/>
                    </a:lnTo>
                    <a:lnTo>
                      <a:pt x="7602" y="16937"/>
                    </a:lnTo>
                    <a:lnTo>
                      <a:pt x="7602" y="16891"/>
                    </a:lnTo>
                    <a:lnTo>
                      <a:pt x="7533" y="16891"/>
                    </a:lnTo>
                    <a:lnTo>
                      <a:pt x="7533" y="16846"/>
                    </a:lnTo>
                    <a:lnTo>
                      <a:pt x="7465" y="16846"/>
                    </a:lnTo>
                    <a:lnTo>
                      <a:pt x="7465" y="16823"/>
                    </a:lnTo>
                    <a:lnTo>
                      <a:pt x="7351" y="16823"/>
                    </a:lnTo>
                    <a:lnTo>
                      <a:pt x="7351" y="16777"/>
                    </a:lnTo>
                    <a:lnTo>
                      <a:pt x="7259" y="16777"/>
                    </a:lnTo>
                    <a:lnTo>
                      <a:pt x="7259" y="16732"/>
                    </a:lnTo>
                    <a:lnTo>
                      <a:pt x="7191" y="16732"/>
                    </a:lnTo>
                    <a:lnTo>
                      <a:pt x="7191" y="16709"/>
                    </a:lnTo>
                    <a:lnTo>
                      <a:pt x="7122" y="16709"/>
                    </a:lnTo>
                    <a:lnTo>
                      <a:pt x="7122" y="16663"/>
                    </a:lnTo>
                    <a:lnTo>
                      <a:pt x="7031" y="16663"/>
                    </a:lnTo>
                    <a:lnTo>
                      <a:pt x="7031" y="16618"/>
                    </a:lnTo>
                    <a:lnTo>
                      <a:pt x="6962" y="16618"/>
                    </a:lnTo>
                    <a:lnTo>
                      <a:pt x="6962" y="16595"/>
                    </a:lnTo>
                    <a:lnTo>
                      <a:pt x="6894" y="16595"/>
                    </a:lnTo>
                    <a:lnTo>
                      <a:pt x="6894" y="16549"/>
                    </a:lnTo>
                    <a:lnTo>
                      <a:pt x="6803" y="16549"/>
                    </a:lnTo>
                    <a:lnTo>
                      <a:pt x="6803" y="16503"/>
                    </a:lnTo>
                    <a:lnTo>
                      <a:pt x="6734" y="16503"/>
                    </a:lnTo>
                    <a:lnTo>
                      <a:pt x="6734" y="16481"/>
                    </a:lnTo>
                    <a:lnTo>
                      <a:pt x="6689" y="16481"/>
                    </a:lnTo>
                    <a:lnTo>
                      <a:pt x="6689" y="16435"/>
                    </a:lnTo>
                    <a:lnTo>
                      <a:pt x="6620" y="16435"/>
                    </a:lnTo>
                    <a:lnTo>
                      <a:pt x="6620" y="16389"/>
                    </a:lnTo>
                    <a:lnTo>
                      <a:pt x="6552" y="16389"/>
                    </a:lnTo>
                    <a:lnTo>
                      <a:pt x="6552" y="16367"/>
                    </a:lnTo>
                    <a:lnTo>
                      <a:pt x="6460" y="16367"/>
                    </a:lnTo>
                    <a:lnTo>
                      <a:pt x="6460" y="16321"/>
                    </a:lnTo>
                    <a:lnTo>
                      <a:pt x="6438" y="16321"/>
                    </a:lnTo>
                    <a:lnTo>
                      <a:pt x="6438" y="16275"/>
                    </a:lnTo>
                    <a:lnTo>
                      <a:pt x="6346" y="16275"/>
                    </a:lnTo>
                    <a:lnTo>
                      <a:pt x="6346" y="16252"/>
                    </a:lnTo>
                    <a:lnTo>
                      <a:pt x="6323" y="16252"/>
                    </a:lnTo>
                    <a:lnTo>
                      <a:pt x="6323" y="16207"/>
                    </a:lnTo>
                    <a:lnTo>
                      <a:pt x="6232" y="16207"/>
                    </a:lnTo>
                    <a:lnTo>
                      <a:pt x="6232" y="16161"/>
                    </a:lnTo>
                    <a:lnTo>
                      <a:pt x="6209" y="16161"/>
                    </a:lnTo>
                    <a:lnTo>
                      <a:pt x="6209" y="16138"/>
                    </a:lnTo>
                    <a:lnTo>
                      <a:pt x="6118" y="16138"/>
                    </a:lnTo>
                    <a:lnTo>
                      <a:pt x="6118" y="16093"/>
                    </a:lnTo>
                    <a:lnTo>
                      <a:pt x="6095" y="16093"/>
                    </a:lnTo>
                    <a:lnTo>
                      <a:pt x="6095" y="16047"/>
                    </a:lnTo>
                    <a:lnTo>
                      <a:pt x="6004" y="16047"/>
                    </a:lnTo>
                    <a:lnTo>
                      <a:pt x="6004" y="16024"/>
                    </a:lnTo>
                    <a:lnTo>
                      <a:pt x="5981" y="16024"/>
                    </a:lnTo>
                    <a:lnTo>
                      <a:pt x="5981" y="15978"/>
                    </a:lnTo>
                    <a:lnTo>
                      <a:pt x="5935" y="15978"/>
                    </a:lnTo>
                    <a:lnTo>
                      <a:pt x="5935" y="15933"/>
                    </a:lnTo>
                    <a:lnTo>
                      <a:pt x="5867" y="15933"/>
                    </a:lnTo>
                    <a:lnTo>
                      <a:pt x="5867" y="15910"/>
                    </a:lnTo>
                    <a:lnTo>
                      <a:pt x="5821" y="15910"/>
                    </a:lnTo>
                    <a:lnTo>
                      <a:pt x="5821" y="15864"/>
                    </a:lnTo>
                    <a:lnTo>
                      <a:pt x="5776" y="15864"/>
                    </a:lnTo>
                    <a:lnTo>
                      <a:pt x="5776" y="15819"/>
                    </a:lnTo>
                    <a:lnTo>
                      <a:pt x="5753" y="15819"/>
                    </a:lnTo>
                    <a:lnTo>
                      <a:pt x="5753" y="15796"/>
                    </a:lnTo>
                    <a:lnTo>
                      <a:pt x="5707" y="15796"/>
                    </a:lnTo>
                    <a:lnTo>
                      <a:pt x="5707" y="15750"/>
                    </a:lnTo>
                    <a:lnTo>
                      <a:pt x="5639" y="15750"/>
                    </a:lnTo>
                    <a:lnTo>
                      <a:pt x="5639" y="15705"/>
                    </a:lnTo>
                    <a:lnTo>
                      <a:pt x="5593" y="15705"/>
                    </a:lnTo>
                    <a:lnTo>
                      <a:pt x="5593" y="15682"/>
                    </a:lnTo>
                    <a:lnTo>
                      <a:pt x="5547" y="15682"/>
                    </a:lnTo>
                    <a:lnTo>
                      <a:pt x="5547" y="15636"/>
                    </a:lnTo>
                    <a:lnTo>
                      <a:pt x="5524" y="15636"/>
                    </a:lnTo>
                    <a:lnTo>
                      <a:pt x="5524" y="15590"/>
                    </a:lnTo>
                    <a:lnTo>
                      <a:pt x="5479" y="15590"/>
                    </a:lnTo>
                    <a:lnTo>
                      <a:pt x="5479" y="15568"/>
                    </a:lnTo>
                    <a:lnTo>
                      <a:pt x="5410" y="15568"/>
                    </a:lnTo>
                    <a:lnTo>
                      <a:pt x="5410" y="15522"/>
                    </a:lnTo>
                    <a:lnTo>
                      <a:pt x="5365" y="15522"/>
                    </a:lnTo>
                    <a:lnTo>
                      <a:pt x="5365" y="15476"/>
                    </a:lnTo>
                    <a:lnTo>
                      <a:pt x="5319" y="15476"/>
                    </a:lnTo>
                    <a:lnTo>
                      <a:pt x="5319" y="15454"/>
                    </a:lnTo>
                    <a:lnTo>
                      <a:pt x="5296" y="15454"/>
                    </a:lnTo>
                    <a:lnTo>
                      <a:pt x="5296" y="15408"/>
                    </a:lnTo>
                    <a:lnTo>
                      <a:pt x="5251" y="15408"/>
                    </a:lnTo>
                    <a:lnTo>
                      <a:pt x="5251" y="15362"/>
                    </a:lnTo>
                    <a:lnTo>
                      <a:pt x="5205" y="15362"/>
                    </a:lnTo>
                    <a:lnTo>
                      <a:pt x="5205" y="15339"/>
                    </a:lnTo>
                    <a:lnTo>
                      <a:pt x="5182" y="15339"/>
                    </a:lnTo>
                    <a:lnTo>
                      <a:pt x="5182" y="15294"/>
                    </a:lnTo>
                    <a:lnTo>
                      <a:pt x="5136" y="15294"/>
                    </a:lnTo>
                    <a:lnTo>
                      <a:pt x="5136" y="15248"/>
                    </a:lnTo>
                    <a:lnTo>
                      <a:pt x="5091" y="15248"/>
                    </a:lnTo>
                    <a:lnTo>
                      <a:pt x="5091" y="15225"/>
                    </a:lnTo>
                    <a:lnTo>
                      <a:pt x="5068" y="15225"/>
                    </a:lnTo>
                    <a:lnTo>
                      <a:pt x="5068" y="15180"/>
                    </a:lnTo>
                    <a:lnTo>
                      <a:pt x="5022" y="15180"/>
                    </a:lnTo>
                    <a:lnTo>
                      <a:pt x="5022" y="15134"/>
                    </a:lnTo>
                    <a:lnTo>
                      <a:pt x="4977" y="15134"/>
                    </a:lnTo>
                    <a:lnTo>
                      <a:pt x="4977" y="15111"/>
                    </a:lnTo>
                    <a:lnTo>
                      <a:pt x="4954" y="15111"/>
                    </a:lnTo>
                    <a:lnTo>
                      <a:pt x="4954" y="15020"/>
                    </a:lnTo>
                    <a:lnTo>
                      <a:pt x="4908" y="15020"/>
                    </a:lnTo>
                    <a:lnTo>
                      <a:pt x="4908" y="14997"/>
                    </a:lnTo>
                    <a:lnTo>
                      <a:pt x="4863" y="14997"/>
                    </a:lnTo>
                    <a:lnTo>
                      <a:pt x="4863" y="14951"/>
                    </a:lnTo>
                    <a:lnTo>
                      <a:pt x="4840" y="14951"/>
                    </a:lnTo>
                    <a:lnTo>
                      <a:pt x="4840" y="14906"/>
                    </a:lnTo>
                    <a:lnTo>
                      <a:pt x="4794" y="14906"/>
                    </a:lnTo>
                    <a:lnTo>
                      <a:pt x="4794" y="14883"/>
                    </a:lnTo>
                    <a:lnTo>
                      <a:pt x="4748" y="14883"/>
                    </a:lnTo>
                    <a:lnTo>
                      <a:pt x="4748" y="14837"/>
                    </a:lnTo>
                    <a:lnTo>
                      <a:pt x="4726" y="14837"/>
                    </a:lnTo>
                    <a:lnTo>
                      <a:pt x="4726" y="14769"/>
                    </a:lnTo>
                    <a:lnTo>
                      <a:pt x="4680" y="14769"/>
                    </a:lnTo>
                    <a:lnTo>
                      <a:pt x="4680" y="14723"/>
                    </a:lnTo>
                    <a:lnTo>
                      <a:pt x="4634" y="14723"/>
                    </a:lnTo>
                    <a:lnTo>
                      <a:pt x="4634" y="14677"/>
                    </a:lnTo>
                    <a:lnTo>
                      <a:pt x="4611" y="14677"/>
                    </a:lnTo>
                    <a:lnTo>
                      <a:pt x="4611" y="14655"/>
                    </a:lnTo>
                    <a:lnTo>
                      <a:pt x="4566" y="14655"/>
                    </a:lnTo>
                    <a:lnTo>
                      <a:pt x="4566" y="14563"/>
                    </a:lnTo>
                    <a:lnTo>
                      <a:pt x="4520" y="14563"/>
                    </a:lnTo>
                    <a:lnTo>
                      <a:pt x="4520" y="14540"/>
                    </a:lnTo>
                    <a:lnTo>
                      <a:pt x="4497" y="14540"/>
                    </a:lnTo>
                    <a:lnTo>
                      <a:pt x="4497" y="14495"/>
                    </a:lnTo>
                    <a:lnTo>
                      <a:pt x="4452" y="14495"/>
                    </a:lnTo>
                    <a:lnTo>
                      <a:pt x="4452" y="14449"/>
                    </a:lnTo>
                    <a:lnTo>
                      <a:pt x="4406" y="14449"/>
                    </a:lnTo>
                    <a:lnTo>
                      <a:pt x="4406" y="14381"/>
                    </a:lnTo>
                    <a:lnTo>
                      <a:pt x="4383" y="14381"/>
                    </a:lnTo>
                    <a:lnTo>
                      <a:pt x="4383" y="14335"/>
                    </a:lnTo>
                    <a:lnTo>
                      <a:pt x="4338" y="14335"/>
                    </a:lnTo>
                    <a:lnTo>
                      <a:pt x="4338" y="14267"/>
                    </a:lnTo>
                    <a:lnTo>
                      <a:pt x="4292" y="14267"/>
                    </a:lnTo>
                    <a:lnTo>
                      <a:pt x="4292" y="14221"/>
                    </a:lnTo>
                    <a:lnTo>
                      <a:pt x="4269" y="14221"/>
                    </a:lnTo>
                    <a:lnTo>
                      <a:pt x="4269" y="14152"/>
                    </a:lnTo>
                    <a:lnTo>
                      <a:pt x="4223" y="14152"/>
                    </a:lnTo>
                    <a:lnTo>
                      <a:pt x="4223" y="14107"/>
                    </a:lnTo>
                    <a:lnTo>
                      <a:pt x="4178" y="14107"/>
                    </a:lnTo>
                    <a:lnTo>
                      <a:pt x="4178" y="14038"/>
                    </a:lnTo>
                    <a:lnTo>
                      <a:pt x="4155" y="14038"/>
                    </a:lnTo>
                    <a:lnTo>
                      <a:pt x="4155" y="13993"/>
                    </a:lnTo>
                    <a:lnTo>
                      <a:pt x="4109" y="13993"/>
                    </a:lnTo>
                    <a:lnTo>
                      <a:pt x="4109" y="13924"/>
                    </a:lnTo>
                    <a:lnTo>
                      <a:pt x="4064" y="13924"/>
                    </a:lnTo>
                    <a:lnTo>
                      <a:pt x="4064" y="13879"/>
                    </a:lnTo>
                    <a:lnTo>
                      <a:pt x="4041" y="13879"/>
                    </a:lnTo>
                    <a:lnTo>
                      <a:pt x="4041" y="13810"/>
                    </a:lnTo>
                    <a:lnTo>
                      <a:pt x="3995" y="13810"/>
                    </a:lnTo>
                    <a:lnTo>
                      <a:pt x="3995" y="13764"/>
                    </a:lnTo>
                    <a:lnTo>
                      <a:pt x="3950" y="13764"/>
                    </a:lnTo>
                    <a:lnTo>
                      <a:pt x="3950" y="13696"/>
                    </a:lnTo>
                    <a:lnTo>
                      <a:pt x="3927" y="13696"/>
                    </a:lnTo>
                    <a:lnTo>
                      <a:pt x="3927" y="13627"/>
                    </a:lnTo>
                    <a:lnTo>
                      <a:pt x="3881" y="13627"/>
                    </a:lnTo>
                    <a:lnTo>
                      <a:pt x="3881" y="13536"/>
                    </a:lnTo>
                    <a:lnTo>
                      <a:pt x="3835" y="13536"/>
                    </a:lnTo>
                    <a:lnTo>
                      <a:pt x="3835" y="13468"/>
                    </a:lnTo>
                    <a:lnTo>
                      <a:pt x="3813" y="13468"/>
                    </a:lnTo>
                    <a:lnTo>
                      <a:pt x="3813" y="13399"/>
                    </a:lnTo>
                    <a:lnTo>
                      <a:pt x="3767" y="13399"/>
                    </a:lnTo>
                    <a:lnTo>
                      <a:pt x="3767" y="13308"/>
                    </a:lnTo>
                    <a:lnTo>
                      <a:pt x="3721" y="13308"/>
                    </a:lnTo>
                    <a:lnTo>
                      <a:pt x="3721" y="13239"/>
                    </a:lnTo>
                    <a:lnTo>
                      <a:pt x="3698" y="13239"/>
                    </a:lnTo>
                    <a:lnTo>
                      <a:pt x="3698" y="13194"/>
                    </a:lnTo>
                    <a:lnTo>
                      <a:pt x="3653" y="13194"/>
                    </a:lnTo>
                    <a:lnTo>
                      <a:pt x="3653" y="13125"/>
                    </a:lnTo>
                    <a:lnTo>
                      <a:pt x="3607" y="13125"/>
                    </a:lnTo>
                    <a:lnTo>
                      <a:pt x="3607" y="13057"/>
                    </a:lnTo>
                    <a:lnTo>
                      <a:pt x="3584" y="13057"/>
                    </a:lnTo>
                    <a:lnTo>
                      <a:pt x="3584" y="12966"/>
                    </a:lnTo>
                    <a:lnTo>
                      <a:pt x="3539" y="12966"/>
                    </a:lnTo>
                    <a:lnTo>
                      <a:pt x="3539" y="12851"/>
                    </a:lnTo>
                    <a:lnTo>
                      <a:pt x="3493" y="12851"/>
                    </a:lnTo>
                    <a:lnTo>
                      <a:pt x="3493" y="12783"/>
                    </a:lnTo>
                    <a:lnTo>
                      <a:pt x="3470" y="12783"/>
                    </a:lnTo>
                    <a:lnTo>
                      <a:pt x="3470" y="12714"/>
                    </a:lnTo>
                    <a:lnTo>
                      <a:pt x="3425" y="12714"/>
                    </a:lnTo>
                    <a:lnTo>
                      <a:pt x="3425" y="12623"/>
                    </a:lnTo>
                    <a:lnTo>
                      <a:pt x="3379" y="12623"/>
                    </a:lnTo>
                    <a:lnTo>
                      <a:pt x="3379" y="12509"/>
                    </a:lnTo>
                    <a:lnTo>
                      <a:pt x="3356" y="12509"/>
                    </a:lnTo>
                    <a:lnTo>
                      <a:pt x="3356" y="12441"/>
                    </a:lnTo>
                    <a:lnTo>
                      <a:pt x="3310" y="12441"/>
                    </a:lnTo>
                    <a:lnTo>
                      <a:pt x="3310" y="12326"/>
                    </a:lnTo>
                    <a:lnTo>
                      <a:pt x="3265" y="12326"/>
                    </a:lnTo>
                    <a:lnTo>
                      <a:pt x="3265" y="12258"/>
                    </a:lnTo>
                    <a:lnTo>
                      <a:pt x="3242" y="12258"/>
                    </a:lnTo>
                    <a:lnTo>
                      <a:pt x="3242" y="12212"/>
                    </a:lnTo>
                    <a:lnTo>
                      <a:pt x="3196" y="12212"/>
                    </a:lnTo>
                    <a:lnTo>
                      <a:pt x="3196" y="12258"/>
                    </a:lnTo>
                    <a:lnTo>
                      <a:pt x="2329" y="12258"/>
                    </a:lnTo>
                    <a:lnTo>
                      <a:pt x="2329" y="12212"/>
                    </a:lnTo>
                    <a:lnTo>
                      <a:pt x="2169" y="12212"/>
                    </a:lnTo>
                    <a:lnTo>
                      <a:pt x="2169" y="12167"/>
                    </a:lnTo>
                    <a:lnTo>
                      <a:pt x="2055" y="12167"/>
                    </a:lnTo>
                    <a:lnTo>
                      <a:pt x="2055" y="12144"/>
                    </a:lnTo>
                    <a:lnTo>
                      <a:pt x="1941" y="12144"/>
                    </a:lnTo>
                    <a:lnTo>
                      <a:pt x="1941" y="12098"/>
                    </a:lnTo>
                    <a:lnTo>
                      <a:pt x="1827" y="12098"/>
                    </a:lnTo>
                    <a:lnTo>
                      <a:pt x="1827" y="12053"/>
                    </a:lnTo>
                    <a:lnTo>
                      <a:pt x="1758" y="12053"/>
                    </a:lnTo>
                    <a:lnTo>
                      <a:pt x="1758" y="12030"/>
                    </a:lnTo>
                    <a:lnTo>
                      <a:pt x="1667" y="12030"/>
                    </a:lnTo>
                    <a:lnTo>
                      <a:pt x="1667" y="11984"/>
                    </a:lnTo>
                    <a:lnTo>
                      <a:pt x="1599" y="11984"/>
                    </a:lnTo>
                    <a:lnTo>
                      <a:pt x="1599" y="11938"/>
                    </a:lnTo>
                    <a:lnTo>
                      <a:pt x="1530" y="11938"/>
                    </a:lnTo>
                    <a:lnTo>
                      <a:pt x="1530" y="11916"/>
                    </a:lnTo>
                    <a:lnTo>
                      <a:pt x="1484" y="11916"/>
                    </a:lnTo>
                    <a:lnTo>
                      <a:pt x="1484" y="11870"/>
                    </a:lnTo>
                    <a:lnTo>
                      <a:pt x="1416" y="11870"/>
                    </a:lnTo>
                    <a:lnTo>
                      <a:pt x="1416" y="11824"/>
                    </a:lnTo>
                    <a:lnTo>
                      <a:pt x="1370" y="11824"/>
                    </a:lnTo>
                    <a:lnTo>
                      <a:pt x="1370" y="11801"/>
                    </a:lnTo>
                    <a:lnTo>
                      <a:pt x="1325" y="11801"/>
                    </a:lnTo>
                    <a:lnTo>
                      <a:pt x="1325" y="11756"/>
                    </a:lnTo>
                    <a:lnTo>
                      <a:pt x="1302" y="11756"/>
                    </a:lnTo>
                    <a:lnTo>
                      <a:pt x="1302" y="11710"/>
                    </a:lnTo>
                    <a:lnTo>
                      <a:pt x="1211" y="11710"/>
                    </a:lnTo>
                    <a:lnTo>
                      <a:pt x="1211" y="11687"/>
                    </a:lnTo>
                    <a:lnTo>
                      <a:pt x="1188" y="11687"/>
                    </a:lnTo>
                    <a:lnTo>
                      <a:pt x="1188" y="11642"/>
                    </a:lnTo>
                    <a:lnTo>
                      <a:pt x="1142" y="11642"/>
                    </a:lnTo>
                    <a:lnTo>
                      <a:pt x="1142" y="11596"/>
                    </a:lnTo>
                    <a:lnTo>
                      <a:pt x="1096" y="11596"/>
                    </a:lnTo>
                    <a:lnTo>
                      <a:pt x="1096" y="11573"/>
                    </a:lnTo>
                    <a:lnTo>
                      <a:pt x="1074" y="11573"/>
                    </a:lnTo>
                    <a:lnTo>
                      <a:pt x="1074" y="11528"/>
                    </a:lnTo>
                    <a:lnTo>
                      <a:pt x="1028" y="11528"/>
                    </a:lnTo>
                    <a:lnTo>
                      <a:pt x="1028" y="11482"/>
                    </a:lnTo>
                    <a:lnTo>
                      <a:pt x="982" y="11482"/>
                    </a:lnTo>
                    <a:lnTo>
                      <a:pt x="982" y="11459"/>
                    </a:lnTo>
                    <a:lnTo>
                      <a:pt x="959" y="11459"/>
                    </a:lnTo>
                    <a:lnTo>
                      <a:pt x="959" y="11413"/>
                    </a:lnTo>
                    <a:lnTo>
                      <a:pt x="914" y="11413"/>
                    </a:lnTo>
                    <a:lnTo>
                      <a:pt x="914" y="11345"/>
                    </a:lnTo>
                    <a:lnTo>
                      <a:pt x="868" y="11345"/>
                    </a:lnTo>
                    <a:lnTo>
                      <a:pt x="868" y="11299"/>
                    </a:lnTo>
                    <a:lnTo>
                      <a:pt x="845" y="11299"/>
                    </a:lnTo>
                    <a:lnTo>
                      <a:pt x="845" y="11254"/>
                    </a:lnTo>
                    <a:lnTo>
                      <a:pt x="800" y="11254"/>
                    </a:lnTo>
                    <a:lnTo>
                      <a:pt x="800" y="11231"/>
                    </a:lnTo>
                    <a:lnTo>
                      <a:pt x="754" y="11231"/>
                    </a:lnTo>
                    <a:lnTo>
                      <a:pt x="754" y="11185"/>
                    </a:lnTo>
                    <a:lnTo>
                      <a:pt x="731" y="11185"/>
                    </a:lnTo>
                    <a:lnTo>
                      <a:pt x="731" y="11117"/>
                    </a:lnTo>
                    <a:lnTo>
                      <a:pt x="686" y="11117"/>
                    </a:lnTo>
                    <a:lnTo>
                      <a:pt x="686" y="11025"/>
                    </a:lnTo>
                    <a:lnTo>
                      <a:pt x="640" y="11025"/>
                    </a:lnTo>
                    <a:lnTo>
                      <a:pt x="640" y="11003"/>
                    </a:lnTo>
                    <a:lnTo>
                      <a:pt x="617" y="11003"/>
                    </a:lnTo>
                    <a:lnTo>
                      <a:pt x="617" y="10911"/>
                    </a:lnTo>
                    <a:lnTo>
                      <a:pt x="571" y="10911"/>
                    </a:lnTo>
                    <a:lnTo>
                      <a:pt x="571" y="10843"/>
                    </a:lnTo>
                    <a:lnTo>
                      <a:pt x="526" y="10843"/>
                    </a:lnTo>
                    <a:lnTo>
                      <a:pt x="526" y="10797"/>
                    </a:lnTo>
                    <a:lnTo>
                      <a:pt x="503" y="10797"/>
                    </a:lnTo>
                    <a:lnTo>
                      <a:pt x="503" y="10729"/>
                    </a:lnTo>
                    <a:lnTo>
                      <a:pt x="457" y="10729"/>
                    </a:lnTo>
                    <a:lnTo>
                      <a:pt x="457" y="10660"/>
                    </a:lnTo>
                    <a:lnTo>
                      <a:pt x="412" y="10660"/>
                    </a:lnTo>
                    <a:lnTo>
                      <a:pt x="412" y="10546"/>
                    </a:lnTo>
                    <a:lnTo>
                      <a:pt x="389" y="10546"/>
                    </a:lnTo>
                    <a:lnTo>
                      <a:pt x="389" y="10455"/>
                    </a:lnTo>
                    <a:lnTo>
                      <a:pt x="343" y="10455"/>
                    </a:lnTo>
                    <a:lnTo>
                      <a:pt x="343" y="10386"/>
                    </a:lnTo>
                    <a:lnTo>
                      <a:pt x="298" y="10386"/>
                    </a:lnTo>
                    <a:lnTo>
                      <a:pt x="298" y="10318"/>
                    </a:lnTo>
                    <a:lnTo>
                      <a:pt x="275" y="10318"/>
                    </a:lnTo>
                    <a:lnTo>
                      <a:pt x="275" y="10158"/>
                    </a:lnTo>
                    <a:lnTo>
                      <a:pt x="229" y="10158"/>
                    </a:lnTo>
                    <a:lnTo>
                      <a:pt x="229" y="10044"/>
                    </a:lnTo>
                    <a:lnTo>
                      <a:pt x="183" y="10044"/>
                    </a:lnTo>
                    <a:lnTo>
                      <a:pt x="183" y="9930"/>
                    </a:lnTo>
                    <a:lnTo>
                      <a:pt x="161" y="9930"/>
                    </a:lnTo>
                    <a:lnTo>
                      <a:pt x="161" y="9816"/>
                    </a:lnTo>
                    <a:lnTo>
                      <a:pt x="115" y="9816"/>
                    </a:lnTo>
                    <a:lnTo>
                      <a:pt x="115" y="9587"/>
                    </a:lnTo>
                    <a:lnTo>
                      <a:pt x="69" y="9587"/>
                    </a:lnTo>
                    <a:lnTo>
                      <a:pt x="69" y="9405"/>
                    </a:lnTo>
                    <a:lnTo>
                      <a:pt x="46" y="9405"/>
                    </a:lnTo>
                    <a:lnTo>
                      <a:pt x="46" y="9062"/>
                    </a:lnTo>
                    <a:lnTo>
                      <a:pt x="1" y="9062"/>
                    </a:lnTo>
                    <a:lnTo>
                      <a:pt x="1" y="8332"/>
                    </a:lnTo>
                    <a:lnTo>
                      <a:pt x="46" y="8332"/>
                    </a:lnTo>
                    <a:lnTo>
                      <a:pt x="46" y="8104"/>
                    </a:lnTo>
                    <a:lnTo>
                      <a:pt x="69" y="8104"/>
                    </a:lnTo>
                    <a:lnTo>
                      <a:pt x="69" y="7876"/>
                    </a:lnTo>
                    <a:lnTo>
                      <a:pt x="115" y="7876"/>
                    </a:lnTo>
                    <a:lnTo>
                      <a:pt x="115" y="7761"/>
                    </a:lnTo>
                    <a:lnTo>
                      <a:pt x="161" y="7761"/>
                    </a:lnTo>
                    <a:lnTo>
                      <a:pt x="161" y="7647"/>
                    </a:lnTo>
                    <a:lnTo>
                      <a:pt x="183" y="7647"/>
                    </a:lnTo>
                    <a:lnTo>
                      <a:pt x="183" y="7533"/>
                    </a:lnTo>
                    <a:lnTo>
                      <a:pt x="229" y="7533"/>
                    </a:lnTo>
                    <a:lnTo>
                      <a:pt x="229" y="7465"/>
                    </a:lnTo>
                    <a:lnTo>
                      <a:pt x="275" y="7465"/>
                    </a:lnTo>
                    <a:lnTo>
                      <a:pt x="275" y="7373"/>
                    </a:lnTo>
                    <a:lnTo>
                      <a:pt x="298" y="7373"/>
                    </a:lnTo>
                    <a:lnTo>
                      <a:pt x="298" y="7351"/>
                    </a:lnTo>
                    <a:lnTo>
                      <a:pt x="343" y="7351"/>
                    </a:lnTo>
                    <a:lnTo>
                      <a:pt x="343" y="7259"/>
                    </a:lnTo>
                    <a:lnTo>
                      <a:pt x="389" y="7259"/>
                    </a:lnTo>
                    <a:lnTo>
                      <a:pt x="389" y="7191"/>
                    </a:lnTo>
                    <a:lnTo>
                      <a:pt x="412" y="7191"/>
                    </a:lnTo>
                    <a:lnTo>
                      <a:pt x="412" y="7145"/>
                    </a:lnTo>
                    <a:lnTo>
                      <a:pt x="457" y="7145"/>
                    </a:lnTo>
                    <a:lnTo>
                      <a:pt x="457" y="7122"/>
                    </a:lnTo>
                    <a:lnTo>
                      <a:pt x="503" y="7122"/>
                    </a:lnTo>
                    <a:lnTo>
                      <a:pt x="503" y="7077"/>
                    </a:lnTo>
                    <a:lnTo>
                      <a:pt x="526" y="7077"/>
                    </a:lnTo>
                    <a:lnTo>
                      <a:pt x="526" y="7031"/>
                    </a:lnTo>
                    <a:lnTo>
                      <a:pt x="571" y="7031"/>
                    </a:lnTo>
                    <a:lnTo>
                      <a:pt x="571" y="7008"/>
                    </a:lnTo>
                    <a:lnTo>
                      <a:pt x="617" y="7008"/>
                    </a:lnTo>
                    <a:lnTo>
                      <a:pt x="617" y="6963"/>
                    </a:lnTo>
                    <a:lnTo>
                      <a:pt x="640" y="6963"/>
                    </a:lnTo>
                    <a:lnTo>
                      <a:pt x="640" y="6917"/>
                    </a:lnTo>
                    <a:lnTo>
                      <a:pt x="686" y="6917"/>
                    </a:lnTo>
                    <a:lnTo>
                      <a:pt x="686" y="6894"/>
                    </a:lnTo>
                    <a:lnTo>
                      <a:pt x="754" y="6894"/>
                    </a:lnTo>
                    <a:lnTo>
                      <a:pt x="754" y="6848"/>
                    </a:lnTo>
                    <a:lnTo>
                      <a:pt x="845" y="6848"/>
                    </a:lnTo>
                    <a:lnTo>
                      <a:pt x="845" y="6803"/>
                    </a:lnTo>
                    <a:lnTo>
                      <a:pt x="914" y="6803"/>
                    </a:lnTo>
                    <a:lnTo>
                      <a:pt x="914" y="6780"/>
                    </a:lnTo>
                    <a:lnTo>
                      <a:pt x="1028" y="6780"/>
                    </a:lnTo>
                    <a:lnTo>
                      <a:pt x="1028" y="6734"/>
                    </a:lnTo>
                    <a:lnTo>
                      <a:pt x="1211" y="6734"/>
                    </a:lnTo>
                    <a:lnTo>
                      <a:pt x="1211" y="6689"/>
                    </a:lnTo>
                    <a:lnTo>
                      <a:pt x="1987" y="6689"/>
                    </a:lnTo>
                    <a:lnTo>
                      <a:pt x="1987" y="6734"/>
                    </a:lnTo>
                    <a:lnTo>
                      <a:pt x="2124" y="6734"/>
                    </a:lnTo>
                    <a:lnTo>
                      <a:pt x="2124" y="6780"/>
                    </a:lnTo>
                    <a:lnTo>
                      <a:pt x="2238" y="6780"/>
                    </a:lnTo>
                    <a:lnTo>
                      <a:pt x="2238" y="6803"/>
                    </a:lnTo>
                    <a:lnTo>
                      <a:pt x="2352" y="6803"/>
                    </a:lnTo>
                    <a:lnTo>
                      <a:pt x="2352" y="6848"/>
                    </a:lnTo>
                    <a:lnTo>
                      <a:pt x="2443" y="6848"/>
                    </a:lnTo>
                    <a:lnTo>
                      <a:pt x="2443" y="6894"/>
                    </a:lnTo>
                    <a:lnTo>
                      <a:pt x="2466" y="6894"/>
                    </a:lnTo>
                    <a:lnTo>
                      <a:pt x="2466" y="6552"/>
                    </a:lnTo>
                    <a:lnTo>
                      <a:pt x="2512" y="6552"/>
                    </a:lnTo>
                    <a:lnTo>
                      <a:pt x="2512" y="6232"/>
                    </a:lnTo>
                    <a:lnTo>
                      <a:pt x="2557" y="6232"/>
                    </a:lnTo>
                    <a:lnTo>
                      <a:pt x="2557" y="6004"/>
                    </a:lnTo>
                    <a:lnTo>
                      <a:pt x="2580" y="6004"/>
                    </a:lnTo>
                    <a:lnTo>
                      <a:pt x="2580" y="5867"/>
                    </a:lnTo>
                    <a:lnTo>
                      <a:pt x="2626" y="5867"/>
                    </a:lnTo>
                    <a:lnTo>
                      <a:pt x="2626" y="5661"/>
                    </a:lnTo>
                    <a:lnTo>
                      <a:pt x="2671" y="5661"/>
                    </a:lnTo>
                    <a:lnTo>
                      <a:pt x="2671" y="5479"/>
                    </a:lnTo>
                    <a:lnTo>
                      <a:pt x="2694" y="5479"/>
                    </a:lnTo>
                    <a:lnTo>
                      <a:pt x="2694" y="5319"/>
                    </a:lnTo>
                    <a:lnTo>
                      <a:pt x="2740" y="5319"/>
                    </a:lnTo>
                    <a:lnTo>
                      <a:pt x="2740" y="5205"/>
                    </a:lnTo>
                    <a:lnTo>
                      <a:pt x="2785" y="5205"/>
                    </a:lnTo>
                    <a:lnTo>
                      <a:pt x="2785" y="5091"/>
                    </a:lnTo>
                    <a:lnTo>
                      <a:pt x="2808" y="5091"/>
                    </a:lnTo>
                    <a:lnTo>
                      <a:pt x="2808" y="4977"/>
                    </a:lnTo>
                    <a:lnTo>
                      <a:pt x="2854" y="4977"/>
                    </a:lnTo>
                    <a:lnTo>
                      <a:pt x="2854" y="4863"/>
                    </a:lnTo>
                    <a:lnTo>
                      <a:pt x="2900" y="4863"/>
                    </a:lnTo>
                    <a:lnTo>
                      <a:pt x="2900" y="4748"/>
                    </a:lnTo>
                    <a:lnTo>
                      <a:pt x="2922" y="4748"/>
                    </a:lnTo>
                    <a:lnTo>
                      <a:pt x="2922" y="4634"/>
                    </a:lnTo>
                    <a:lnTo>
                      <a:pt x="2968" y="4634"/>
                    </a:lnTo>
                    <a:lnTo>
                      <a:pt x="2968" y="4566"/>
                    </a:lnTo>
                    <a:lnTo>
                      <a:pt x="3014" y="4566"/>
                    </a:lnTo>
                    <a:lnTo>
                      <a:pt x="3014" y="4452"/>
                    </a:lnTo>
                    <a:lnTo>
                      <a:pt x="3037" y="4452"/>
                    </a:lnTo>
                    <a:lnTo>
                      <a:pt x="3037" y="4383"/>
                    </a:lnTo>
                    <a:lnTo>
                      <a:pt x="3082" y="4383"/>
                    </a:lnTo>
                    <a:lnTo>
                      <a:pt x="3082" y="4292"/>
                    </a:lnTo>
                    <a:lnTo>
                      <a:pt x="3128" y="4292"/>
                    </a:lnTo>
                    <a:lnTo>
                      <a:pt x="3128" y="4178"/>
                    </a:lnTo>
                    <a:lnTo>
                      <a:pt x="3151" y="4178"/>
                    </a:lnTo>
                    <a:lnTo>
                      <a:pt x="3151" y="4109"/>
                    </a:lnTo>
                    <a:lnTo>
                      <a:pt x="3196" y="4109"/>
                    </a:lnTo>
                    <a:lnTo>
                      <a:pt x="3196" y="4041"/>
                    </a:lnTo>
                    <a:lnTo>
                      <a:pt x="3242" y="4041"/>
                    </a:lnTo>
                    <a:lnTo>
                      <a:pt x="3242" y="3950"/>
                    </a:lnTo>
                    <a:lnTo>
                      <a:pt x="3265" y="3950"/>
                    </a:lnTo>
                    <a:lnTo>
                      <a:pt x="3265" y="3881"/>
                    </a:lnTo>
                    <a:lnTo>
                      <a:pt x="3310" y="3881"/>
                    </a:lnTo>
                    <a:lnTo>
                      <a:pt x="3310" y="3813"/>
                    </a:lnTo>
                    <a:lnTo>
                      <a:pt x="3356" y="3813"/>
                    </a:lnTo>
                    <a:lnTo>
                      <a:pt x="3356" y="3721"/>
                    </a:lnTo>
                    <a:lnTo>
                      <a:pt x="3379" y="3721"/>
                    </a:lnTo>
                    <a:lnTo>
                      <a:pt x="3379" y="3698"/>
                    </a:lnTo>
                    <a:lnTo>
                      <a:pt x="3425" y="3698"/>
                    </a:lnTo>
                    <a:lnTo>
                      <a:pt x="3425" y="3607"/>
                    </a:lnTo>
                    <a:lnTo>
                      <a:pt x="3470" y="3607"/>
                    </a:lnTo>
                    <a:lnTo>
                      <a:pt x="3470" y="3539"/>
                    </a:lnTo>
                    <a:lnTo>
                      <a:pt x="3493" y="3539"/>
                    </a:lnTo>
                    <a:lnTo>
                      <a:pt x="3493" y="3470"/>
                    </a:lnTo>
                    <a:lnTo>
                      <a:pt x="3539" y="3470"/>
                    </a:lnTo>
                    <a:lnTo>
                      <a:pt x="3539" y="3379"/>
                    </a:lnTo>
                    <a:lnTo>
                      <a:pt x="3584" y="3379"/>
                    </a:lnTo>
                    <a:lnTo>
                      <a:pt x="3584" y="3356"/>
                    </a:lnTo>
                    <a:lnTo>
                      <a:pt x="3607" y="3356"/>
                    </a:lnTo>
                    <a:lnTo>
                      <a:pt x="3607" y="3265"/>
                    </a:lnTo>
                    <a:lnTo>
                      <a:pt x="3653" y="3265"/>
                    </a:lnTo>
                    <a:lnTo>
                      <a:pt x="3653" y="3242"/>
                    </a:lnTo>
                    <a:lnTo>
                      <a:pt x="3698" y="3242"/>
                    </a:lnTo>
                    <a:lnTo>
                      <a:pt x="3698" y="3151"/>
                    </a:lnTo>
                    <a:lnTo>
                      <a:pt x="3721" y="3151"/>
                    </a:lnTo>
                    <a:lnTo>
                      <a:pt x="3721" y="3128"/>
                    </a:lnTo>
                    <a:lnTo>
                      <a:pt x="3767" y="3128"/>
                    </a:lnTo>
                    <a:lnTo>
                      <a:pt x="3767" y="3082"/>
                    </a:lnTo>
                    <a:lnTo>
                      <a:pt x="3813" y="3082"/>
                    </a:lnTo>
                    <a:lnTo>
                      <a:pt x="3813" y="3014"/>
                    </a:lnTo>
                    <a:lnTo>
                      <a:pt x="3835" y="3014"/>
                    </a:lnTo>
                    <a:lnTo>
                      <a:pt x="3835" y="2968"/>
                    </a:lnTo>
                    <a:lnTo>
                      <a:pt x="3881" y="2968"/>
                    </a:lnTo>
                    <a:lnTo>
                      <a:pt x="3881" y="2900"/>
                    </a:lnTo>
                    <a:lnTo>
                      <a:pt x="3927" y="2900"/>
                    </a:lnTo>
                    <a:lnTo>
                      <a:pt x="3927" y="2854"/>
                    </a:lnTo>
                    <a:lnTo>
                      <a:pt x="3950" y="2854"/>
                    </a:lnTo>
                    <a:lnTo>
                      <a:pt x="3950" y="2785"/>
                    </a:lnTo>
                    <a:lnTo>
                      <a:pt x="3995" y="2785"/>
                    </a:lnTo>
                    <a:lnTo>
                      <a:pt x="3995" y="2740"/>
                    </a:lnTo>
                    <a:lnTo>
                      <a:pt x="4041" y="2740"/>
                    </a:lnTo>
                    <a:lnTo>
                      <a:pt x="4041" y="2694"/>
                    </a:lnTo>
                    <a:lnTo>
                      <a:pt x="4064" y="2694"/>
                    </a:lnTo>
                    <a:lnTo>
                      <a:pt x="4064" y="2671"/>
                    </a:lnTo>
                    <a:lnTo>
                      <a:pt x="4109" y="2671"/>
                    </a:lnTo>
                    <a:lnTo>
                      <a:pt x="4109" y="2626"/>
                    </a:lnTo>
                    <a:lnTo>
                      <a:pt x="4155" y="2626"/>
                    </a:lnTo>
                    <a:lnTo>
                      <a:pt x="4155" y="2557"/>
                    </a:lnTo>
                    <a:lnTo>
                      <a:pt x="4178" y="2557"/>
                    </a:lnTo>
                    <a:lnTo>
                      <a:pt x="4178" y="2512"/>
                    </a:lnTo>
                    <a:lnTo>
                      <a:pt x="4223" y="2512"/>
                    </a:lnTo>
                    <a:lnTo>
                      <a:pt x="4223" y="2466"/>
                    </a:lnTo>
                    <a:lnTo>
                      <a:pt x="4269" y="2466"/>
                    </a:lnTo>
                    <a:lnTo>
                      <a:pt x="4269" y="2443"/>
                    </a:lnTo>
                    <a:lnTo>
                      <a:pt x="4292" y="2443"/>
                    </a:lnTo>
                    <a:lnTo>
                      <a:pt x="4292" y="2397"/>
                    </a:lnTo>
                    <a:lnTo>
                      <a:pt x="4338" y="2397"/>
                    </a:lnTo>
                    <a:lnTo>
                      <a:pt x="4338" y="2329"/>
                    </a:lnTo>
                    <a:lnTo>
                      <a:pt x="4383" y="2329"/>
                    </a:lnTo>
                    <a:lnTo>
                      <a:pt x="4383" y="2283"/>
                    </a:lnTo>
                    <a:lnTo>
                      <a:pt x="4406" y="2283"/>
                    </a:lnTo>
                    <a:lnTo>
                      <a:pt x="4406" y="2238"/>
                    </a:lnTo>
                    <a:lnTo>
                      <a:pt x="4452" y="2238"/>
                    </a:lnTo>
                    <a:lnTo>
                      <a:pt x="4452" y="2215"/>
                    </a:lnTo>
                    <a:lnTo>
                      <a:pt x="4497" y="2215"/>
                    </a:lnTo>
                    <a:lnTo>
                      <a:pt x="4497" y="2169"/>
                    </a:lnTo>
                    <a:lnTo>
                      <a:pt x="4520" y="2169"/>
                    </a:lnTo>
                    <a:lnTo>
                      <a:pt x="4520" y="2124"/>
                    </a:lnTo>
                    <a:lnTo>
                      <a:pt x="4566" y="2124"/>
                    </a:lnTo>
                    <a:lnTo>
                      <a:pt x="4566" y="2101"/>
                    </a:lnTo>
                    <a:lnTo>
                      <a:pt x="4611" y="2101"/>
                    </a:lnTo>
                    <a:lnTo>
                      <a:pt x="4611" y="2055"/>
                    </a:lnTo>
                    <a:lnTo>
                      <a:pt x="4634" y="2055"/>
                    </a:lnTo>
                    <a:lnTo>
                      <a:pt x="4634" y="2009"/>
                    </a:lnTo>
                    <a:lnTo>
                      <a:pt x="4680" y="2009"/>
                    </a:lnTo>
                    <a:lnTo>
                      <a:pt x="4680" y="1987"/>
                    </a:lnTo>
                    <a:lnTo>
                      <a:pt x="4726" y="1987"/>
                    </a:lnTo>
                    <a:lnTo>
                      <a:pt x="4726" y="1941"/>
                    </a:lnTo>
                    <a:lnTo>
                      <a:pt x="4748" y="1941"/>
                    </a:lnTo>
                    <a:lnTo>
                      <a:pt x="4748" y="1895"/>
                    </a:lnTo>
                    <a:lnTo>
                      <a:pt x="4794" y="1895"/>
                    </a:lnTo>
                    <a:lnTo>
                      <a:pt x="4794" y="1872"/>
                    </a:lnTo>
                    <a:lnTo>
                      <a:pt x="4840" y="1872"/>
                    </a:lnTo>
                    <a:lnTo>
                      <a:pt x="4840" y="1827"/>
                    </a:lnTo>
                    <a:lnTo>
                      <a:pt x="4863" y="1827"/>
                    </a:lnTo>
                    <a:lnTo>
                      <a:pt x="4863" y="1781"/>
                    </a:lnTo>
                    <a:lnTo>
                      <a:pt x="4908" y="1781"/>
                    </a:lnTo>
                    <a:lnTo>
                      <a:pt x="4908" y="1758"/>
                    </a:lnTo>
                    <a:lnTo>
                      <a:pt x="4954" y="1758"/>
                    </a:lnTo>
                    <a:lnTo>
                      <a:pt x="4954" y="1713"/>
                    </a:lnTo>
                    <a:lnTo>
                      <a:pt x="5022" y="1713"/>
                    </a:lnTo>
                    <a:lnTo>
                      <a:pt x="5022" y="1667"/>
                    </a:lnTo>
                    <a:lnTo>
                      <a:pt x="5068" y="1667"/>
                    </a:lnTo>
                    <a:lnTo>
                      <a:pt x="5068" y="1644"/>
                    </a:lnTo>
                    <a:lnTo>
                      <a:pt x="5091" y="1644"/>
                    </a:lnTo>
                    <a:lnTo>
                      <a:pt x="5091" y="1599"/>
                    </a:lnTo>
                    <a:lnTo>
                      <a:pt x="5136" y="1599"/>
                    </a:lnTo>
                    <a:lnTo>
                      <a:pt x="5136" y="1553"/>
                    </a:lnTo>
                    <a:lnTo>
                      <a:pt x="5205" y="1553"/>
                    </a:lnTo>
                    <a:lnTo>
                      <a:pt x="5205" y="1530"/>
                    </a:lnTo>
                    <a:lnTo>
                      <a:pt x="5251" y="1530"/>
                    </a:lnTo>
                    <a:lnTo>
                      <a:pt x="5251" y="1484"/>
                    </a:lnTo>
                    <a:lnTo>
                      <a:pt x="5296" y="1484"/>
                    </a:lnTo>
                    <a:lnTo>
                      <a:pt x="5296" y="1439"/>
                    </a:lnTo>
                    <a:lnTo>
                      <a:pt x="5319" y="1439"/>
                    </a:lnTo>
                    <a:lnTo>
                      <a:pt x="5319" y="1416"/>
                    </a:lnTo>
                    <a:lnTo>
                      <a:pt x="5410" y="1416"/>
                    </a:lnTo>
                    <a:lnTo>
                      <a:pt x="5410" y="1370"/>
                    </a:lnTo>
                    <a:lnTo>
                      <a:pt x="5433" y="1370"/>
                    </a:lnTo>
                    <a:lnTo>
                      <a:pt x="5433" y="1325"/>
                    </a:lnTo>
                    <a:lnTo>
                      <a:pt x="5479" y="1325"/>
                    </a:lnTo>
                    <a:lnTo>
                      <a:pt x="5479" y="1302"/>
                    </a:lnTo>
                    <a:lnTo>
                      <a:pt x="5547" y="1302"/>
                    </a:lnTo>
                    <a:lnTo>
                      <a:pt x="5547" y="1256"/>
                    </a:lnTo>
                    <a:lnTo>
                      <a:pt x="5593" y="1256"/>
                    </a:lnTo>
                    <a:lnTo>
                      <a:pt x="5593" y="1211"/>
                    </a:lnTo>
                    <a:lnTo>
                      <a:pt x="5661" y="1211"/>
                    </a:lnTo>
                    <a:lnTo>
                      <a:pt x="5661" y="1188"/>
                    </a:lnTo>
                    <a:lnTo>
                      <a:pt x="5707" y="1188"/>
                    </a:lnTo>
                    <a:lnTo>
                      <a:pt x="5707" y="1142"/>
                    </a:lnTo>
                    <a:lnTo>
                      <a:pt x="5776" y="1142"/>
                    </a:lnTo>
                    <a:lnTo>
                      <a:pt x="5776" y="1096"/>
                    </a:lnTo>
                    <a:lnTo>
                      <a:pt x="5821" y="1096"/>
                    </a:lnTo>
                    <a:lnTo>
                      <a:pt x="5821" y="1074"/>
                    </a:lnTo>
                    <a:lnTo>
                      <a:pt x="5890" y="1074"/>
                    </a:lnTo>
                    <a:lnTo>
                      <a:pt x="5890" y="1028"/>
                    </a:lnTo>
                    <a:lnTo>
                      <a:pt x="5935" y="1028"/>
                    </a:lnTo>
                    <a:lnTo>
                      <a:pt x="5935" y="982"/>
                    </a:lnTo>
                    <a:lnTo>
                      <a:pt x="6004" y="982"/>
                    </a:lnTo>
                    <a:lnTo>
                      <a:pt x="6004" y="959"/>
                    </a:lnTo>
                    <a:lnTo>
                      <a:pt x="6049" y="959"/>
                    </a:lnTo>
                    <a:lnTo>
                      <a:pt x="6049" y="914"/>
                    </a:lnTo>
                    <a:lnTo>
                      <a:pt x="6118" y="914"/>
                    </a:lnTo>
                    <a:lnTo>
                      <a:pt x="6118" y="868"/>
                    </a:lnTo>
                    <a:lnTo>
                      <a:pt x="6209" y="868"/>
                    </a:lnTo>
                    <a:lnTo>
                      <a:pt x="6209" y="845"/>
                    </a:lnTo>
                    <a:lnTo>
                      <a:pt x="6278" y="845"/>
                    </a:lnTo>
                    <a:lnTo>
                      <a:pt x="6278" y="800"/>
                    </a:lnTo>
                    <a:lnTo>
                      <a:pt x="6346" y="800"/>
                    </a:lnTo>
                    <a:lnTo>
                      <a:pt x="6346" y="754"/>
                    </a:lnTo>
                    <a:lnTo>
                      <a:pt x="6438" y="754"/>
                    </a:lnTo>
                    <a:lnTo>
                      <a:pt x="6438" y="731"/>
                    </a:lnTo>
                    <a:lnTo>
                      <a:pt x="6506" y="731"/>
                    </a:lnTo>
                    <a:lnTo>
                      <a:pt x="6506" y="686"/>
                    </a:lnTo>
                    <a:lnTo>
                      <a:pt x="6574" y="686"/>
                    </a:lnTo>
                    <a:lnTo>
                      <a:pt x="6574" y="640"/>
                    </a:lnTo>
                    <a:lnTo>
                      <a:pt x="6666" y="640"/>
                    </a:lnTo>
                    <a:lnTo>
                      <a:pt x="6666" y="617"/>
                    </a:lnTo>
                    <a:lnTo>
                      <a:pt x="6734" y="617"/>
                    </a:lnTo>
                    <a:lnTo>
                      <a:pt x="6734" y="571"/>
                    </a:lnTo>
                    <a:lnTo>
                      <a:pt x="6803" y="571"/>
                    </a:lnTo>
                    <a:lnTo>
                      <a:pt x="6803" y="526"/>
                    </a:lnTo>
                    <a:lnTo>
                      <a:pt x="6917" y="526"/>
                    </a:lnTo>
                    <a:lnTo>
                      <a:pt x="6917" y="503"/>
                    </a:lnTo>
                    <a:lnTo>
                      <a:pt x="7008" y="503"/>
                    </a:lnTo>
                    <a:lnTo>
                      <a:pt x="7008" y="457"/>
                    </a:lnTo>
                    <a:lnTo>
                      <a:pt x="7122" y="457"/>
                    </a:lnTo>
                    <a:lnTo>
                      <a:pt x="7122" y="412"/>
                    </a:lnTo>
                    <a:lnTo>
                      <a:pt x="7191" y="412"/>
                    </a:lnTo>
                    <a:lnTo>
                      <a:pt x="7191" y="389"/>
                    </a:lnTo>
                    <a:lnTo>
                      <a:pt x="7305" y="389"/>
                    </a:lnTo>
                    <a:lnTo>
                      <a:pt x="7305" y="343"/>
                    </a:lnTo>
                    <a:lnTo>
                      <a:pt x="7419" y="343"/>
                    </a:lnTo>
                    <a:lnTo>
                      <a:pt x="7419" y="298"/>
                    </a:lnTo>
                    <a:lnTo>
                      <a:pt x="7533" y="298"/>
                    </a:lnTo>
                    <a:lnTo>
                      <a:pt x="7533" y="275"/>
                    </a:lnTo>
                    <a:lnTo>
                      <a:pt x="7693" y="275"/>
                    </a:lnTo>
                    <a:lnTo>
                      <a:pt x="7693" y="229"/>
                    </a:lnTo>
                    <a:lnTo>
                      <a:pt x="7807" y="229"/>
                    </a:lnTo>
                    <a:lnTo>
                      <a:pt x="7807" y="183"/>
                    </a:lnTo>
                    <a:lnTo>
                      <a:pt x="7944" y="183"/>
                    </a:lnTo>
                    <a:lnTo>
                      <a:pt x="7944" y="161"/>
                    </a:lnTo>
                    <a:lnTo>
                      <a:pt x="8104" y="161"/>
                    </a:lnTo>
                    <a:lnTo>
                      <a:pt x="8104" y="115"/>
                    </a:lnTo>
                    <a:lnTo>
                      <a:pt x="8332" y="115"/>
                    </a:lnTo>
                    <a:lnTo>
                      <a:pt x="8332" y="69"/>
                    </a:lnTo>
                    <a:lnTo>
                      <a:pt x="8560" y="69"/>
                    </a:lnTo>
                    <a:lnTo>
                      <a:pt x="8560" y="46"/>
                    </a:lnTo>
                    <a:lnTo>
                      <a:pt x="8857" y="46"/>
                    </a:lnTo>
                    <a:lnTo>
                      <a:pt x="8857" y="1"/>
                    </a:lnTo>
                    <a:lnTo>
                      <a:pt x="10272" y="1"/>
                    </a:lnTo>
                    <a:lnTo>
                      <a:pt x="10272" y="46"/>
                    </a:lnTo>
                    <a:lnTo>
                      <a:pt x="10683" y="46"/>
                    </a:lnTo>
                    <a:lnTo>
                      <a:pt x="10683" y="69"/>
                    </a:lnTo>
                    <a:lnTo>
                      <a:pt x="11459" y="69"/>
                    </a:lnTo>
                    <a:lnTo>
                      <a:pt x="11459" y="115"/>
                    </a:lnTo>
                    <a:lnTo>
                      <a:pt x="12326" y="115"/>
                    </a:lnTo>
                    <a:lnTo>
                      <a:pt x="12326" y="69"/>
                    </a:lnTo>
                    <a:lnTo>
                      <a:pt x="13011" y="69"/>
                    </a:lnTo>
                    <a:lnTo>
                      <a:pt x="13011" y="46"/>
                    </a:lnTo>
                    <a:lnTo>
                      <a:pt x="13399" y="46"/>
                    </a:lnTo>
                    <a:lnTo>
                      <a:pt x="13399" y="1"/>
                    </a:lnTo>
                    <a:lnTo>
                      <a:pt x="13650" y="1"/>
                    </a:lnTo>
                    <a:lnTo>
                      <a:pt x="13650" y="46"/>
                    </a:lnTo>
                    <a:lnTo>
                      <a:pt x="13742" y="46"/>
                    </a:lnTo>
                    <a:lnTo>
                      <a:pt x="13742" y="69"/>
                    </a:lnTo>
                    <a:lnTo>
                      <a:pt x="13810" y="69"/>
                    </a:lnTo>
                    <a:lnTo>
                      <a:pt x="13810" y="115"/>
                    </a:lnTo>
                    <a:lnTo>
                      <a:pt x="13879" y="115"/>
                    </a:lnTo>
                    <a:lnTo>
                      <a:pt x="13879" y="161"/>
                    </a:lnTo>
                    <a:lnTo>
                      <a:pt x="13970" y="161"/>
                    </a:lnTo>
                    <a:lnTo>
                      <a:pt x="13970" y="183"/>
                    </a:lnTo>
                    <a:lnTo>
                      <a:pt x="13993" y="183"/>
                    </a:lnTo>
                    <a:lnTo>
                      <a:pt x="13993" y="229"/>
                    </a:lnTo>
                    <a:lnTo>
                      <a:pt x="14084" y="229"/>
                    </a:lnTo>
                    <a:lnTo>
                      <a:pt x="14084" y="275"/>
                    </a:lnTo>
                    <a:lnTo>
                      <a:pt x="14152" y="275"/>
                    </a:lnTo>
                    <a:lnTo>
                      <a:pt x="14152" y="298"/>
                    </a:lnTo>
                    <a:lnTo>
                      <a:pt x="14198" y="298"/>
                    </a:lnTo>
                    <a:lnTo>
                      <a:pt x="14198" y="343"/>
                    </a:lnTo>
                    <a:lnTo>
                      <a:pt x="14267" y="343"/>
                    </a:lnTo>
                    <a:lnTo>
                      <a:pt x="14267" y="389"/>
                    </a:lnTo>
                    <a:lnTo>
                      <a:pt x="14335" y="389"/>
                    </a:lnTo>
                    <a:lnTo>
                      <a:pt x="14335" y="412"/>
                    </a:lnTo>
                    <a:lnTo>
                      <a:pt x="14381" y="412"/>
                    </a:lnTo>
                    <a:lnTo>
                      <a:pt x="14381" y="457"/>
                    </a:lnTo>
                    <a:lnTo>
                      <a:pt x="14449" y="457"/>
                    </a:lnTo>
                    <a:lnTo>
                      <a:pt x="14449" y="503"/>
                    </a:lnTo>
                    <a:lnTo>
                      <a:pt x="14540" y="503"/>
                    </a:lnTo>
                    <a:lnTo>
                      <a:pt x="14540" y="526"/>
                    </a:lnTo>
                    <a:lnTo>
                      <a:pt x="14563" y="526"/>
                    </a:lnTo>
                    <a:lnTo>
                      <a:pt x="14563" y="571"/>
                    </a:lnTo>
                    <a:lnTo>
                      <a:pt x="14655" y="571"/>
                    </a:lnTo>
                    <a:lnTo>
                      <a:pt x="14655" y="617"/>
                    </a:lnTo>
                    <a:lnTo>
                      <a:pt x="14723" y="617"/>
                    </a:lnTo>
                    <a:lnTo>
                      <a:pt x="14723" y="640"/>
                    </a:lnTo>
                    <a:lnTo>
                      <a:pt x="14769" y="640"/>
                    </a:lnTo>
                    <a:lnTo>
                      <a:pt x="14769" y="686"/>
                    </a:lnTo>
                    <a:lnTo>
                      <a:pt x="14837" y="686"/>
                    </a:lnTo>
                    <a:lnTo>
                      <a:pt x="14837" y="731"/>
                    </a:lnTo>
                    <a:lnTo>
                      <a:pt x="14906" y="731"/>
                    </a:lnTo>
                    <a:lnTo>
                      <a:pt x="14906" y="754"/>
                    </a:lnTo>
                    <a:lnTo>
                      <a:pt x="14951" y="754"/>
                    </a:lnTo>
                    <a:lnTo>
                      <a:pt x="14951" y="800"/>
                    </a:lnTo>
                    <a:lnTo>
                      <a:pt x="14997" y="800"/>
                    </a:lnTo>
                    <a:lnTo>
                      <a:pt x="14997" y="845"/>
                    </a:lnTo>
                    <a:lnTo>
                      <a:pt x="15065" y="845"/>
                    </a:lnTo>
                    <a:lnTo>
                      <a:pt x="15065" y="868"/>
                    </a:lnTo>
                    <a:lnTo>
                      <a:pt x="15111" y="868"/>
                    </a:lnTo>
                    <a:lnTo>
                      <a:pt x="15111" y="914"/>
                    </a:lnTo>
                    <a:lnTo>
                      <a:pt x="15134" y="914"/>
                    </a:lnTo>
                    <a:lnTo>
                      <a:pt x="15134" y="959"/>
                    </a:lnTo>
                    <a:lnTo>
                      <a:pt x="15225" y="959"/>
                    </a:lnTo>
                    <a:lnTo>
                      <a:pt x="15225" y="982"/>
                    </a:lnTo>
                    <a:lnTo>
                      <a:pt x="15248" y="982"/>
                    </a:lnTo>
                    <a:lnTo>
                      <a:pt x="15248" y="1028"/>
                    </a:lnTo>
                    <a:lnTo>
                      <a:pt x="15294" y="1028"/>
                    </a:lnTo>
                    <a:lnTo>
                      <a:pt x="15294" y="1074"/>
                    </a:lnTo>
                    <a:lnTo>
                      <a:pt x="15362" y="1074"/>
                    </a:lnTo>
                    <a:lnTo>
                      <a:pt x="15362" y="1096"/>
                    </a:lnTo>
                    <a:lnTo>
                      <a:pt x="15408" y="1096"/>
                    </a:lnTo>
                    <a:lnTo>
                      <a:pt x="15408" y="1142"/>
                    </a:lnTo>
                    <a:lnTo>
                      <a:pt x="15454" y="1142"/>
                    </a:lnTo>
                    <a:lnTo>
                      <a:pt x="15454" y="1188"/>
                    </a:lnTo>
                    <a:lnTo>
                      <a:pt x="15522" y="1188"/>
                    </a:lnTo>
                    <a:lnTo>
                      <a:pt x="15522" y="1211"/>
                    </a:lnTo>
                    <a:lnTo>
                      <a:pt x="15568" y="1211"/>
                    </a:lnTo>
                    <a:lnTo>
                      <a:pt x="15568" y="1256"/>
                    </a:lnTo>
                    <a:lnTo>
                      <a:pt x="15590" y="1256"/>
                    </a:lnTo>
                    <a:lnTo>
                      <a:pt x="15590" y="1302"/>
                    </a:lnTo>
                    <a:lnTo>
                      <a:pt x="15682" y="1302"/>
                    </a:lnTo>
                    <a:lnTo>
                      <a:pt x="15682" y="1325"/>
                    </a:lnTo>
                    <a:lnTo>
                      <a:pt x="15705" y="1325"/>
                    </a:lnTo>
                    <a:lnTo>
                      <a:pt x="15705" y="1370"/>
                    </a:lnTo>
                    <a:lnTo>
                      <a:pt x="15750" y="1370"/>
                    </a:lnTo>
                    <a:lnTo>
                      <a:pt x="15750" y="1416"/>
                    </a:lnTo>
                    <a:lnTo>
                      <a:pt x="15796" y="1416"/>
                    </a:lnTo>
                    <a:lnTo>
                      <a:pt x="15796" y="1530"/>
                    </a:lnTo>
                    <a:lnTo>
                      <a:pt x="15819" y="1530"/>
                    </a:lnTo>
                    <a:lnTo>
                      <a:pt x="15819" y="1644"/>
                    </a:lnTo>
                    <a:lnTo>
                      <a:pt x="15864" y="1644"/>
                    </a:lnTo>
                    <a:lnTo>
                      <a:pt x="15864" y="1827"/>
                    </a:lnTo>
                    <a:lnTo>
                      <a:pt x="15910" y="1827"/>
                    </a:lnTo>
                    <a:lnTo>
                      <a:pt x="15910" y="2238"/>
                    </a:lnTo>
                    <a:lnTo>
                      <a:pt x="15933" y="2238"/>
                    </a:lnTo>
                    <a:lnTo>
                      <a:pt x="15933" y="2922"/>
                    </a:lnTo>
                    <a:lnTo>
                      <a:pt x="15978" y="2922"/>
                    </a:lnTo>
                    <a:lnTo>
                      <a:pt x="15978" y="3607"/>
                    </a:lnTo>
                    <a:lnTo>
                      <a:pt x="16024" y="3607"/>
                    </a:lnTo>
                    <a:lnTo>
                      <a:pt x="16024" y="4269"/>
                    </a:lnTo>
                    <a:lnTo>
                      <a:pt x="16047" y="4269"/>
                    </a:lnTo>
                    <a:lnTo>
                      <a:pt x="16047" y="4954"/>
                    </a:lnTo>
                    <a:lnTo>
                      <a:pt x="16093" y="4954"/>
                    </a:lnTo>
                    <a:lnTo>
                      <a:pt x="16093" y="5639"/>
                    </a:lnTo>
                    <a:lnTo>
                      <a:pt x="16138" y="5639"/>
                    </a:lnTo>
                    <a:lnTo>
                      <a:pt x="16138" y="6323"/>
                    </a:lnTo>
                    <a:lnTo>
                      <a:pt x="16161" y="6323"/>
                    </a:lnTo>
                    <a:lnTo>
                      <a:pt x="16161" y="7008"/>
                    </a:lnTo>
                    <a:lnTo>
                      <a:pt x="16207" y="7008"/>
                    </a:lnTo>
                    <a:lnTo>
                      <a:pt x="16207" y="7693"/>
                    </a:lnTo>
                    <a:lnTo>
                      <a:pt x="16252" y="7693"/>
                    </a:lnTo>
                    <a:lnTo>
                      <a:pt x="16252" y="8378"/>
                    </a:lnTo>
                    <a:lnTo>
                      <a:pt x="16275" y="8378"/>
                    </a:lnTo>
                    <a:lnTo>
                      <a:pt x="16275" y="9062"/>
                    </a:lnTo>
                    <a:lnTo>
                      <a:pt x="16321" y="9062"/>
                    </a:lnTo>
                    <a:lnTo>
                      <a:pt x="16321" y="9747"/>
                    </a:lnTo>
                    <a:lnTo>
                      <a:pt x="16367" y="9747"/>
                    </a:lnTo>
                    <a:lnTo>
                      <a:pt x="16367" y="10615"/>
                    </a:lnTo>
                    <a:lnTo>
                      <a:pt x="16321" y="10615"/>
                    </a:lnTo>
                    <a:lnTo>
                      <a:pt x="16321" y="11254"/>
                    </a:lnTo>
                    <a:lnTo>
                      <a:pt x="16275" y="11254"/>
                    </a:lnTo>
                    <a:lnTo>
                      <a:pt x="16275" y="11687"/>
                    </a:lnTo>
                    <a:lnTo>
                      <a:pt x="16252" y="11687"/>
                    </a:lnTo>
                    <a:lnTo>
                      <a:pt x="16252" y="11938"/>
                    </a:lnTo>
                    <a:lnTo>
                      <a:pt x="16207" y="11938"/>
                    </a:lnTo>
                    <a:lnTo>
                      <a:pt x="16207" y="12212"/>
                    </a:lnTo>
                    <a:lnTo>
                      <a:pt x="16161" y="12212"/>
                    </a:lnTo>
                    <a:lnTo>
                      <a:pt x="16161" y="12441"/>
                    </a:lnTo>
                    <a:lnTo>
                      <a:pt x="16138" y="12441"/>
                    </a:lnTo>
                    <a:lnTo>
                      <a:pt x="16138" y="12623"/>
                    </a:lnTo>
                    <a:lnTo>
                      <a:pt x="16093" y="12623"/>
                    </a:lnTo>
                    <a:lnTo>
                      <a:pt x="16093" y="12829"/>
                    </a:lnTo>
                    <a:lnTo>
                      <a:pt x="16047" y="12829"/>
                    </a:lnTo>
                    <a:lnTo>
                      <a:pt x="16047" y="13011"/>
                    </a:lnTo>
                    <a:lnTo>
                      <a:pt x="16024" y="13011"/>
                    </a:lnTo>
                    <a:lnTo>
                      <a:pt x="16024" y="13171"/>
                    </a:lnTo>
                    <a:lnTo>
                      <a:pt x="15978" y="13171"/>
                    </a:lnTo>
                    <a:lnTo>
                      <a:pt x="15978" y="13285"/>
                    </a:lnTo>
                    <a:lnTo>
                      <a:pt x="15933" y="13285"/>
                    </a:lnTo>
                    <a:lnTo>
                      <a:pt x="15933" y="13422"/>
                    </a:lnTo>
                    <a:lnTo>
                      <a:pt x="15910" y="13422"/>
                    </a:lnTo>
                    <a:lnTo>
                      <a:pt x="15910" y="13582"/>
                    </a:lnTo>
                    <a:lnTo>
                      <a:pt x="15864" y="13582"/>
                    </a:lnTo>
                    <a:lnTo>
                      <a:pt x="15864" y="13696"/>
                    </a:lnTo>
                    <a:lnTo>
                      <a:pt x="15819" y="13696"/>
                    </a:lnTo>
                    <a:lnTo>
                      <a:pt x="15819" y="13810"/>
                    </a:lnTo>
                    <a:lnTo>
                      <a:pt x="15796" y="13810"/>
                    </a:lnTo>
                    <a:lnTo>
                      <a:pt x="15796" y="13924"/>
                    </a:lnTo>
                    <a:lnTo>
                      <a:pt x="15750" y="13924"/>
                    </a:lnTo>
                    <a:lnTo>
                      <a:pt x="15750" y="13993"/>
                    </a:lnTo>
                    <a:lnTo>
                      <a:pt x="15705" y="13993"/>
                    </a:lnTo>
                    <a:lnTo>
                      <a:pt x="15705" y="14107"/>
                    </a:lnTo>
                    <a:lnTo>
                      <a:pt x="15682" y="14107"/>
                    </a:lnTo>
                    <a:lnTo>
                      <a:pt x="15682" y="14221"/>
                    </a:lnTo>
                    <a:lnTo>
                      <a:pt x="15636" y="14221"/>
                    </a:lnTo>
                    <a:lnTo>
                      <a:pt x="15636" y="14312"/>
                    </a:lnTo>
                    <a:lnTo>
                      <a:pt x="15590" y="14312"/>
                    </a:lnTo>
                    <a:lnTo>
                      <a:pt x="15590" y="14426"/>
                    </a:lnTo>
                    <a:lnTo>
                      <a:pt x="15568" y="14426"/>
                    </a:lnTo>
                    <a:lnTo>
                      <a:pt x="15568" y="14495"/>
                    </a:lnTo>
                    <a:lnTo>
                      <a:pt x="15522" y="14495"/>
                    </a:lnTo>
                    <a:lnTo>
                      <a:pt x="15522" y="14563"/>
                    </a:lnTo>
                    <a:lnTo>
                      <a:pt x="15476" y="14563"/>
                    </a:lnTo>
                    <a:lnTo>
                      <a:pt x="15476" y="14655"/>
                    </a:lnTo>
                    <a:lnTo>
                      <a:pt x="15454" y="14655"/>
                    </a:lnTo>
                    <a:lnTo>
                      <a:pt x="15454" y="14723"/>
                    </a:lnTo>
                    <a:lnTo>
                      <a:pt x="15408" y="14723"/>
                    </a:lnTo>
                    <a:lnTo>
                      <a:pt x="15408" y="14792"/>
                    </a:lnTo>
                    <a:lnTo>
                      <a:pt x="15362" y="14792"/>
                    </a:lnTo>
                    <a:lnTo>
                      <a:pt x="15362" y="14883"/>
                    </a:lnTo>
                    <a:lnTo>
                      <a:pt x="15339" y="14883"/>
                    </a:lnTo>
                    <a:lnTo>
                      <a:pt x="15339" y="14951"/>
                    </a:lnTo>
                    <a:lnTo>
                      <a:pt x="15294" y="14951"/>
                    </a:lnTo>
                    <a:lnTo>
                      <a:pt x="15294" y="15020"/>
                    </a:lnTo>
                    <a:lnTo>
                      <a:pt x="15248" y="15020"/>
                    </a:lnTo>
                    <a:lnTo>
                      <a:pt x="15248" y="15111"/>
                    </a:lnTo>
                    <a:lnTo>
                      <a:pt x="15225" y="15111"/>
                    </a:lnTo>
                    <a:lnTo>
                      <a:pt x="15225" y="15134"/>
                    </a:lnTo>
                    <a:lnTo>
                      <a:pt x="15180" y="15134"/>
                    </a:lnTo>
                    <a:lnTo>
                      <a:pt x="15180" y="15225"/>
                    </a:lnTo>
                    <a:lnTo>
                      <a:pt x="15134" y="15225"/>
                    </a:lnTo>
                    <a:lnTo>
                      <a:pt x="15134" y="15248"/>
                    </a:lnTo>
                    <a:lnTo>
                      <a:pt x="15111" y="15248"/>
                    </a:lnTo>
                    <a:lnTo>
                      <a:pt x="15111" y="15339"/>
                    </a:lnTo>
                    <a:lnTo>
                      <a:pt x="15065" y="15339"/>
                    </a:lnTo>
                    <a:lnTo>
                      <a:pt x="15065" y="15362"/>
                    </a:lnTo>
                    <a:lnTo>
                      <a:pt x="15020" y="15362"/>
                    </a:lnTo>
                    <a:lnTo>
                      <a:pt x="15020" y="15454"/>
                    </a:lnTo>
                    <a:lnTo>
                      <a:pt x="14997" y="15454"/>
                    </a:lnTo>
                    <a:lnTo>
                      <a:pt x="14997" y="15476"/>
                    </a:lnTo>
                    <a:lnTo>
                      <a:pt x="14951" y="15476"/>
                    </a:lnTo>
                    <a:lnTo>
                      <a:pt x="14951" y="15568"/>
                    </a:lnTo>
                    <a:lnTo>
                      <a:pt x="14906" y="15568"/>
                    </a:lnTo>
                    <a:lnTo>
                      <a:pt x="14906" y="15590"/>
                    </a:lnTo>
                    <a:lnTo>
                      <a:pt x="14883" y="15590"/>
                    </a:lnTo>
                    <a:lnTo>
                      <a:pt x="14883" y="15682"/>
                    </a:lnTo>
                    <a:lnTo>
                      <a:pt x="14837" y="15682"/>
                    </a:lnTo>
                    <a:lnTo>
                      <a:pt x="14837" y="15705"/>
                    </a:lnTo>
                    <a:lnTo>
                      <a:pt x="14792" y="15705"/>
                    </a:lnTo>
                    <a:lnTo>
                      <a:pt x="14792" y="15750"/>
                    </a:lnTo>
                    <a:lnTo>
                      <a:pt x="14769" y="15750"/>
                    </a:lnTo>
                    <a:lnTo>
                      <a:pt x="14769" y="15796"/>
                    </a:lnTo>
                    <a:lnTo>
                      <a:pt x="14723" y="15796"/>
                    </a:lnTo>
                    <a:lnTo>
                      <a:pt x="14723" y="15819"/>
                    </a:lnTo>
                    <a:lnTo>
                      <a:pt x="14677" y="15819"/>
                    </a:lnTo>
                    <a:lnTo>
                      <a:pt x="14677" y="15864"/>
                    </a:lnTo>
                    <a:lnTo>
                      <a:pt x="14655" y="15864"/>
                    </a:lnTo>
                    <a:lnTo>
                      <a:pt x="14655" y="15910"/>
                    </a:lnTo>
                    <a:lnTo>
                      <a:pt x="14609" y="15910"/>
                    </a:lnTo>
                    <a:lnTo>
                      <a:pt x="14609" y="15933"/>
                    </a:lnTo>
                    <a:lnTo>
                      <a:pt x="14563" y="15933"/>
                    </a:lnTo>
                    <a:lnTo>
                      <a:pt x="14563" y="16024"/>
                    </a:lnTo>
                    <a:lnTo>
                      <a:pt x="14540" y="16024"/>
                    </a:lnTo>
                    <a:lnTo>
                      <a:pt x="14540" y="16047"/>
                    </a:lnTo>
                    <a:lnTo>
                      <a:pt x="14495" y="16047"/>
                    </a:lnTo>
                    <a:lnTo>
                      <a:pt x="14495" y="16093"/>
                    </a:lnTo>
                    <a:lnTo>
                      <a:pt x="14449" y="16093"/>
                    </a:lnTo>
                    <a:lnTo>
                      <a:pt x="14449" y="16138"/>
                    </a:lnTo>
                    <a:lnTo>
                      <a:pt x="14426" y="16138"/>
                    </a:lnTo>
                    <a:lnTo>
                      <a:pt x="14426" y="16161"/>
                    </a:lnTo>
                    <a:lnTo>
                      <a:pt x="14381" y="16161"/>
                    </a:lnTo>
                    <a:lnTo>
                      <a:pt x="14381" y="16207"/>
                    </a:lnTo>
                    <a:lnTo>
                      <a:pt x="14335" y="16207"/>
                    </a:lnTo>
                    <a:lnTo>
                      <a:pt x="14335" y="16252"/>
                    </a:lnTo>
                    <a:lnTo>
                      <a:pt x="14312" y="16252"/>
                    </a:lnTo>
                    <a:lnTo>
                      <a:pt x="14312" y="16275"/>
                    </a:lnTo>
                    <a:lnTo>
                      <a:pt x="14221" y="16275"/>
                    </a:lnTo>
                    <a:lnTo>
                      <a:pt x="14221" y="16321"/>
                    </a:lnTo>
                    <a:lnTo>
                      <a:pt x="14198" y="16321"/>
                    </a:lnTo>
                    <a:lnTo>
                      <a:pt x="14198" y="16367"/>
                    </a:lnTo>
                    <a:lnTo>
                      <a:pt x="14152" y="16367"/>
                    </a:lnTo>
                    <a:lnTo>
                      <a:pt x="14152" y="16389"/>
                    </a:lnTo>
                    <a:lnTo>
                      <a:pt x="14107" y="16389"/>
                    </a:lnTo>
                    <a:lnTo>
                      <a:pt x="14107" y="16435"/>
                    </a:lnTo>
                    <a:lnTo>
                      <a:pt x="14038" y="16435"/>
                    </a:lnTo>
                    <a:lnTo>
                      <a:pt x="14038" y="16481"/>
                    </a:lnTo>
                    <a:lnTo>
                      <a:pt x="13993" y="16481"/>
                    </a:lnTo>
                    <a:lnTo>
                      <a:pt x="13993" y="16503"/>
                    </a:lnTo>
                    <a:lnTo>
                      <a:pt x="13970" y="16503"/>
                    </a:lnTo>
                    <a:lnTo>
                      <a:pt x="13970" y="16549"/>
                    </a:lnTo>
                    <a:lnTo>
                      <a:pt x="13879" y="16549"/>
                    </a:lnTo>
                    <a:lnTo>
                      <a:pt x="13879" y="16595"/>
                    </a:lnTo>
                    <a:lnTo>
                      <a:pt x="13856" y="16595"/>
                    </a:lnTo>
                    <a:lnTo>
                      <a:pt x="13856" y="16618"/>
                    </a:lnTo>
                    <a:lnTo>
                      <a:pt x="13810" y="16618"/>
                    </a:lnTo>
                    <a:lnTo>
                      <a:pt x="13810" y="16663"/>
                    </a:lnTo>
                    <a:lnTo>
                      <a:pt x="13742" y="16663"/>
                    </a:lnTo>
                    <a:lnTo>
                      <a:pt x="13742" y="16709"/>
                    </a:lnTo>
                    <a:lnTo>
                      <a:pt x="13650" y="16709"/>
                    </a:lnTo>
                    <a:lnTo>
                      <a:pt x="13650" y="16732"/>
                    </a:lnTo>
                    <a:lnTo>
                      <a:pt x="13582" y="16732"/>
                    </a:lnTo>
                    <a:lnTo>
                      <a:pt x="13582" y="16777"/>
                    </a:lnTo>
                    <a:lnTo>
                      <a:pt x="13513" y="16777"/>
                    </a:lnTo>
                    <a:lnTo>
                      <a:pt x="13513" y="16823"/>
                    </a:lnTo>
                    <a:lnTo>
                      <a:pt x="13468" y="16823"/>
                    </a:lnTo>
                    <a:lnTo>
                      <a:pt x="13468" y="16846"/>
                    </a:lnTo>
                    <a:lnTo>
                      <a:pt x="13399" y="16846"/>
                    </a:lnTo>
                    <a:lnTo>
                      <a:pt x="13399" y="16891"/>
                    </a:lnTo>
                    <a:lnTo>
                      <a:pt x="13308" y="16891"/>
                    </a:lnTo>
                    <a:lnTo>
                      <a:pt x="13308" y="16937"/>
                    </a:lnTo>
                    <a:lnTo>
                      <a:pt x="13239" y="16937"/>
                    </a:lnTo>
                    <a:lnTo>
                      <a:pt x="13239" y="16960"/>
                    </a:lnTo>
                    <a:lnTo>
                      <a:pt x="13171" y="16960"/>
                    </a:lnTo>
                    <a:lnTo>
                      <a:pt x="13171" y="17006"/>
                    </a:lnTo>
                    <a:lnTo>
                      <a:pt x="13080" y="17006"/>
                    </a:lnTo>
                    <a:lnTo>
                      <a:pt x="13080" y="17051"/>
                    </a:lnTo>
                    <a:lnTo>
                      <a:pt x="12966" y="17051"/>
                    </a:lnTo>
                    <a:lnTo>
                      <a:pt x="12966" y="17074"/>
                    </a:lnTo>
                    <a:lnTo>
                      <a:pt x="12851" y="17074"/>
                    </a:lnTo>
                    <a:lnTo>
                      <a:pt x="12851" y="17120"/>
                    </a:lnTo>
                    <a:lnTo>
                      <a:pt x="12737" y="17120"/>
                    </a:lnTo>
                    <a:lnTo>
                      <a:pt x="12737" y="17165"/>
                    </a:lnTo>
                    <a:lnTo>
                      <a:pt x="12623" y="17165"/>
                    </a:lnTo>
                    <a:lnTo>
                      <a:pt x="12623" y="17188"/>
                    </a:lnTo>
                    <a:lnTo>
                      <a:pt x="12509" y="17188"/>
                    </a:lnTo>
                    <a:lnTo>
                      <a:pt x="12509" y="17234"/>
                    </a:lnTo>
                    <a:lnTo>
                      <a:pt x="12326" y="17234"/>
                    </a:lnTo>
                    <a:lnTo>
                      <a:pt x="12326" y="17280"/>
                    </a:lnTo>
                    <a:lnTo>
                      <a:pt x="12144" y="17280"/>
                    </a:lnTo>
                    <a:lnTo>
                      <a:pt x="12144" y="17302"/>
                    </a:lnTo>
                    <a:lnTo>
                      <a:pt x="11870" y="17302"/>
                    </a:lnTo>
                    <a:lnTo>
                      <a:pt x="11870" y="17348"/>
                    </a:lnTo>
                    <a:lnTo>
                      <a:pt x="11596" y="17348"/>
                    </a:lnTo>
                    <a:lnTo>
                      <a:pt x="11596" y="17394"/>
                    </a:lnTo>
                    <a:lnTo>
                      <a:pt x="11185" y="17394"/>
                    </a:lnTo>
                    <a:lnTo>
                      <a:pt x="11185" y="174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55;p49">
                <a:extLst>
                  <a:ext uri="{FF2B5EF4-FFF2-40B4-BE49-F238E27FC236}">
                    <a16:creationId xmlns:a16="http://schemas.microsoft.com/office/drawing/2014/main" id="{0E1864DA-574D-A7A3-6CA9-7C10B62E95F9}"/>
                  </a:ext>
                </a:extLst>
              </p:cNvPr>
              <p:cNvSpPr/>
              <p:nvPr/>
            </p:nvSpPr>
            <p:spPr>
              <a:xfrm>
                <a:off x="9900352" y="2262344"/>
                <a:ext cx="999629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0980" extrusionOk="0">
                    <a:moveTo>
                      <a:pt x="10090" y="0"/>
                    </a:moveTo>
                    <a:cubicBezTo>
                      <a:pt x="10090" y="0"/>
                      <a:pt x="1" y="2511"/>
                      <a:pt x="1" y="10979"/>
                    </a:cubicBezTo>
                    <a:lnTo>
                      <a:pt x="27186" y="10979"/>
                    </a:lnTo>
                    <a:cubicBezTo>
                      <a:pt x="27186" y="2511"/>
                      <a:pt x="17257" y="0"/>
                      <a:pt x="17257" y="0"/>
                    </a:cubicBezTo>
                    <a:cubicBezTo>
                      <a:pt x="16150" y="308"/>
                      <a:pt x="14912" y="462"/>
                      <a:pt x="13673" y="462"/>
                    </a:cubicBezTo>
                    <a:cubicBezTo>
                      <a:pt x="12435" y="462"/>
                      <a:pt x="11197" y="308"/>
                      <a:pt x="10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056;p49">
              <a:extLst>
                <a:ext uri="{FF2B5EF4-FFF2-40B4-BE49-F238E27FC236}">
                  <a16:creationId xmlns:a16="http://schemas.microsoft.com/office/drawing/2014/main" id="{7BC8F16E-18CF-E6E4-267F-E35DB57EC71F}"/>
                </a:ext>
              </a:extLst>
            </p:cNvPr>
            <p:cNvGrpSpPr/>
            <p:nvPr/>
          </p:nvGrpSpPr>
          <p:grpSpPr>
            <a:xfrm>
              <a:off x="7270994" y="1514768"/>
              <a:ext cx="280706" cy="426916"/>
              <a:chOff x="7270994" y="1514768"/>
              <a:chExt cx="280706" cy="426916"/>
            </a:xfrm>
          </p:grpSpPr>
          <p:grpSp>
            <p:nvGrpSpPr>
              <p:cNvPr id="67" name="Google Shape;2057;p49">
                <a:extLst>
                  <a:ext uri="{FF2B5EF4-FFF2-40B4-BE49-F238E27FC236}">
                    <a16:creationId xmlns:a16="http://schemas.microsoft.com/office/drawing/2014/main" id="{F21EAEB7-DED8-ED67-712C-9A1FC9AA0839}"/>
                  </a:ext>
                </a:extLst>
              </p:cNvPr>
              <p:cNvGrpSpPr/>
              <p:nvPr/>
            </p:nvGrpSpPr>
            <p:grpSpPr>
              <a:xfrm>
                <a:off x="7270997" y="1514768"/>
                <a:ext cx="280704" cy="426916"/>
                <a:chOff x="5434224" y="1867765"/>
                <a:chExt cx="127130" cy="193359"/>
              </a:xfrm>
            </p:grpSpPr>
            <p:sp>
              <p:nvSpPr>
                <p:cNvPr id="70" name="Google Shape;2058;p49">
                  <a:extLst>
                    <a:ext uri="{FF2B5EF4-FFF2-40B4-BE49-F238E27FC236}">
                      <a16:creationId xmlns:a16="http://schemas.microsoft.com/office/drawing/2014/main" id="{39ED1C33-5286-2634-E72D-6EF164762007}"/>
                    </a:ext>
                  </a:extLst>
                </p:cNvPr>
                <p:cNvSpPr/>
                <p:nvPr/>
              </p:nvSpPr>
              <p:spPr>
                <a:xfrm>
                  <a:off x="5516664" y="1872044"/>
                  <a:ext cx="44690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506" extrusionOk="0">
                      <a:moveTo>
                        <a:pt x="129" y="0"/>
                      </a:moveTo>
                      <a:cubicBezTo>
                        <a:pt x="63" y="0"/>
                        <a:pt x="1" y="82"/>
                        <a:pt x="37" y="251"/>
                      </a:cubicBezTo>
                      <a:cubicBezTo>
                        <a:pt x="72" y="437"/>
                        <a:pt x="276" y="506"/>
                        <a:pt x="481" y="506"/>
                      </a:cubicBezTo>
                      <a:cubicBezTo>
                        <a:pt x="539" y="506"/>
                        <a:pt x="598" y="500"/>
                        <a:pt x="652" y="490"/>
                      </a:cubicBezTo>
                      <a:cubicBezTo>
                        <a:pt x="892" y="447"/>
                        <a:pt x="939" y="229"/>
                        <a:pt x="810" y="229"/>
                      </a:cubicBezTo>
                      <a:cubicBezTo>
                        <a:pt x="804" y="229"/>
                        <a:pt x="796" y="230"/>
                        <a:pt x="788" y="231"/>
                      </a:cubicBezTo>
                      <a:cubicBezTo>
                        <a:pt x="732" y="247"/>
                        <a:pt x="680" y="254"/>
                        <a:pt x="632" y="254"/>
                      </a:cubicBezTo>
                      <a:cubicBezTo>
                        <a:pt x="359" y="254"/>
                        <a:pt x="205" y="43"/>
                        <a:pt x="205" y="43"/>
                      </a:cubicBezTo>
                      <a:cubicBezTo>
                        <a:pt x="184" y="15"/>
                        <a:pt x="156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59;p49">
                  <a:extLst>
                    <a:ext uri="{FF2B5EF4-FFF2-40B4-BE49-F238E27FC236}">
                      <a16:creationId xmlns:a16="http://schemas.microsoft.com/office/drawing/2014/main" id="{010A1671-AB17-3AE6-2EB3-8137EBC7791E}"/>
                    </a:ext>
                  </a:extLst>
                </p:cNvPr>
                <p:cNvSpPr/>
                <p:nvPr/>
              </p:nvSpPr>
              <p:spPr>
                <a:xfrm>
                  <a:off x="5434224" y="1867765"/>
                  <a:ext cx="44024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530" extrusionOk="0">
                      <a:moveTo>
                        <a:pt x="800" y="0"/>
                      </a:moveTo>
                      <a:cubicBezTo>
                        <a:pt x="771" y="0"/>
                        <a:pt x="742" y="17"/>
                        <a:pt x="722" y="49"/>
                      </a:cubicBezTo>
                      <a:cubicBezTo>
                        <a:pt x="722" y="49"/>
                        <a:pt x="572" y="284"/>
                        <a:pt x="281" y="284"/>
                      </a:cubicBezTo>
                      <a:cubicBezTo>
                        <a:pt x="241" y="284"/>
                        <a:pt x="198" y="280"/>
                        <a:pt x="152" y="269"/>
                      </a:cubicBezTo>
                      <a:cubicBezTo>
                        <a:pt x="146" y="269"/>
                        <a:pt x="140" y="268"/>
                        <a:pt x="135" y="268"/>
                      </a:cubicBezTo>
                      <a:cubicBezTo>
                        <a:pt x="0" y="268"/>
                        <a:pt x="52" y="491"/>
                        <a:pt x="295" y="522"/>
                      </a:cubicBezTo>
                      <a:cubicBezTo>
                        <a:pt x="334" y="527"/>
                        <a:pt x="375" y="530"/>
                        <a:pt x="417" y="530"/>
                      </a:cubicBezTo>
                      <a:cubicBezTo>
                        <a:pt x="641" y="530"/>
                        <a:pt x="876" y="451"/>
                        <a:pt x="903" y="244"/>
                      </a:cubicBezTo>
                      <a:cubicBezTo>
                        <a:pt x="925" y="79"/>
                        <a:pt x="862" y="0"/>
                        <a:pt x="8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60;p49">
                  <a:extLst>
                    <a:ext uri="{FF2B5EF4-FFF2-40B4-BE49-F238E27FC236}">
                      <a16:creationId xmlns:a16="http://schemas.microsoft.com/office/drawing/2014/main" id="{7A3C0A36-F2A0-15C0-0CC1-096B81AA3854}"/>
                    </a:ext>
                  </a:extLst>
                </p:cNvPr>
                <p:cNvSpPr/>
                <p:nvPr/>
              </p:nvSpPr>
              <p:spPr>
                <a:xfrm>
                  <a:off x="5463606" y="1933707"/>
                  <a:ext cx="39746" cy="5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42" extrusionOk="0">
                      <a:moveTo>
                        <a:pt x="551" y="0"/>
                      </a:moveTo>
                      <a:cubicBezTo>
                        <a:pt x="524" y="0"/>
                        <a:pt x="490" y="11"/>
                        <a:pt x="447" y="35"/>
                      </a:cubicBezTo>
                      <a:cubicBezTo>
                        <a:pt x="447" y="35"/>
                        <a:pt x="0" y="689"/>
                        <a:pt x="33" y="1000"/>
                      </a:cubicBezTo>
                      <a:cubicBezTo>
                        <a:pt x="46" y="1107"/>
                        <a:pt x="103" y="1142"/>
                        <a:pt x="172" y="1142"/>
                      </a:cubicBezTo>
                      <a:cubicBezTo>
                        <a:pt x="303" y="1142"/>
                        <a:pt x="480" y="1013"/>
                        <a:pt x="480" y="1013"/>
                      </a:cubicBezTo>
                      <a:cubicBezTo>
                        <a:pt x="480" y="1013"/>
                        <a:pt x="624" y="1125"/>
                        <a:pt x="719" y="1125"/>
                      </a:cubicBezTo>
                      <a:cubicBezTo>
                        <a:pt x="751" y="1125"/>
                        <a:pt x="777" y="1112"/>
                        <a:pt x="790" y="1078"/>
                      </a:cubicBezTo>
                      <a:cubicBezTo>
                        <a:pt x="836" y="948"/>
                        <a:pt x="544" y="657"/>
                        <a:pt x="544" y="657"/>
                      </a:cubicBezTo>
                      <a:cubicBezTo>
                        <a:pt x="544" y="657"/>
                        <a:pt x="763" y="0"/>
                        <a:pt x="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61;p49">
                  <a:extLst>
                    <a:ext uri="{FF2B5EF4-FFF2-40B4-BE49-F238E27FC236}">
                      <a16:creationId xmlns:a16="http://schemas.microsoft.com/office/drawing/2014/main" id="{4B7FDFF1-3D44-78A1-0CFF-1E178A39303E}"/>
                    </a:ext>
                  </a:extLst>
                </p:cNvPr>
                <p:cNvSpPr/>
                <p:nvPr/>
              </p:nvSpPr>
              <p:spPr>
                <a:xfrm>
                  <a:off x="5479913" y="2054182"/>
                  <a:ext cx="19825" cy="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46" extrusionOk="0">
                      <a:moveTo>
                        <a:pt x="357" y="1"/>
                      </a:moveTo>
                      <a:cubicBezTo>
                        <a:pt x="281" y="40"/>
                        <a:pt x="208" y="52"/>
                        <a:pt x="148" y="52"/>
                      </a:cubicBezTo>
                      <a:cubicBezTo>
                        <a:pt x="60" y="52"/>
                        <a:pt x="1" y="27"/>
                        <a:pt x="1" y="27"/>
                      </a:cubicBezTo>
                      <a:lnTo>
                        <a:pt x="1" y="27"/>
                      </a:lnTo>
                      <a:cubicBezTo>
                        <a:pt x="47" y="115"/>
                        <a:pt x="113" y="145"/>
                        <a:pt x="177" y="145"/>
                      </a:cubicBezTo>
                      <a:cubicBezTo>
                        <a:pt x="302" y="145"/>
                        <a:pt x="417" y="3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62;p49">
                  <a:extLst>
                    <a:ext uri="{FF2B5EF4-FFF2-40B4-BE49-F238E27FC236}">
                      <a16:creationId xmlns:a16="http://schemas.microsoft.com/office/drawing/2014/main" id="{7FDAF6C4-3C60-E961-CAF2-9E0E91020F7A}"/>
                    </a:ext>
                  </a:extLst>
                </p:cNvPr>
                <p:cNvSpPr/>
                <p:nvPr/>
              </p:nvSpPr>
              <p:spPr>
                <a:xfrm>
                  <a:off x="5444208" y="2012677"/>
                  <a:ext cx="84721" cy="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7" extrusionOk="0">
                      <a:moveTo>
                        <a:pt x="214" y="0"/>
                      </a:moveTo>
                      <a:cubicBezTo>
                        <a:pt x="98" y="0"/>
                        <a:pt x="72" y="77"/>
                        <a:pt x="72" y="77"/>
                      </a:cubicBezTo>
                      <a:cubicBezTo>
                        <a:pt x="20" y="84"/>
                        <a:pt x="0" y="233"/>
                        <a:pt x="0" y="233"/>
                      </a:cubicBezTo>
                      <a:cubicBezTo>
                        <a:pt x="0" y="233"/>
                        <a:pt x="136" y="220"/>
                        <a:pt x="208" y="213"/>
                      </a:cubicBezTo>
                      <a:cubicBezTo>
                        <a:pt x="213" y="212"/>
                        <a:pt x="218" y="212"/>
                        <a:pt x="223" y="212"/>
                      </a:cubicBezTo>
                      <a:cubicBezTo>
                        <a:pt x="286" y="212"/>
                        <a:pt x="371" y="268"/>
                        <a:pt x="482" y="268"/>
                      </a:cubicBezTo>
                      <a:cubicBezTo>
                        <a:pt x="496" y="268"/>
                        <a:pt x="510" y="267"/>
                        <a:pt x="525" y="265"/>
                      </a:cubicBezTo>
                      <a:cubicBezTo>
                        <a:pt x="589" y="254"/>
                        <a:pt x="650" y="248"/>
                        <a:pt x="715" y="248"/>
                      </a:cubicBezTo>
                      <a:cubicBezTo>
                        <a:pt x="802" y="248"/>
                        <a:pt x="898" y="259"/>
                        <a:pt x="1024" y="284"/>
                      </a:cubicBezTo>
                      <a:cubicBezTo>
                        <a:pt x="1071" y="293"/>
                        <a:pt x="1110" y="296"/>
                        <a:pt x="1145" y="296"/>
                      </a:cubicBezTo>
                      <a:cubicBezTo>
                        <a:pt x="1272" y="296"/>
                        <a:pt x="1333" y="252"/>
                        <a:pt x="1470" y="252"/>
                      </a:cubicBezTo>
                      <a:cubicBezTo>
                        <a:pt x="1645" y="252"/>
                        <a:pt x="1781" y="291"/>
                        <a:pt x="1781" y="291"/>
                      </a:cubicBezTo>
                      <a:cubicBezTo>
                        <a:pt x="1781" y="291"/>
                        <a:pt x="1736" y="213"/>
                        <a:pt x="1509" y="84"/>
                      </a:cubicBezTo>
                      <a:cubicBezTo>
                        <a:pt x="1446" y="50"/>
                        <a:pt x="1397" y="38"/>
                        <a:pt x="1353" y="38"/>
                      </a:cubicBezTo>
                      <a:cubicBezTo>
                        <a:pt x="1271" y="38"/>
                        <a:pt x="1210" y="79"/>
                        <a:pt x="1120" y="79"/>
                      </a:cubicBezTo>
                      <a:cubicBezTo>
                        <a:pt x="1086" y="79"/>
                        <a:pt x="1048" y="73"/>
                        <a:pt x="1004" y="58"/>
                      </a:cubicBezTo>
                      <a:cubicBezTo>
                        <a:pt x="960" y="41"/>
                        <a:pt x="920" y="35"/>
                        <a:pt x="882" y="35"/>
                      </a:cubicBezTo>
                      <a:cubicBezTo>
                        <a:pt x="775" y="35"/>
                        <a:pt x="686" y="84"/>
                        <a:pt x="571" y="84"/>
                      </a:cubicBezTo>
                      <a:cubicBezTo>
                        <a:pt x="519" y="84"/>
                        <a:pt x="462" y="74"/>
                        <a:pt x="395" y="45"/>
                      </a:cubicBezTo>
                      <a:cubicBezTo>
                        <a:pt x="319" y="12"/>
                        <a:pt x="260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2063;p49">
                <a:extLst>
                  <a:ext uri="{FF2B5EF4-FFF2-40B4-BE49-F238E27FC236}">
                    <a16:creationId xmlns:a16="http://schemas.microsoft.com/office/drawing/2014/main" id="{AF4DB93A-88F9-54EE-16A0-59B5189CF26C}"/>
                  </a:ext>
                </a:extLst>
              </p:cNvPr>
              <p:cNvSpPr/>
              <p:nvPr/>
            </p:nvSpPr>
            <p:spPr>
              <a:xfrm rot="901576" flipH="1">
                <a:off x="7277102" y="16017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64;p49">
                <a:extLst>
                  <a:ext uri="{FF2B5EF4-FFF2-40B4-BE49-F238E27FC236}">
                    <a16:creationId xmlns:a16="http://schemas.microsoft.com/office/drawing/2014/main" id="{C4E2D295-BF25-DFCD-5E53-7AB7962F4079}"/>
                  </a:ext>
                </a:extLst>
              </p:cNvPr>
              <p:cNvSpPr/>
              <p:nvPr/>
            </p:nvSpPr>
            <p:spPr>
              <a:xfrm rot="901576" flipH="1">
                <a:off x="7452727" y="16110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投影片編號版面配置區 1">
            <a:extLst>
              <a:ext uri="{FF2B5EF4-FFF2-40B4-BE49-F238E27FC236}">
                <a16:creationId xmlns:a16="http://schemas.microsoft.com/office/drawing/2014/main" id="{0818F125-B67E-9534-2464-2F0F627041A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23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817D6D3-2DD4-C2B7-466A-E9A700D5A91E}"/>
              </a:ext>
            </a:extLst>
          </p:cNvPr>
          <p:cNvGrpSpPr/>
          <p:nvPr/>
        </p:nvGrpSpPr>
        <p:grpSpPr>
          <a:xfrm>
            <a:off x="633125" y="1479158"/>
            <a:ext cx="4109725" cy="754119"/>
            <a:chOff x="4340538" y="1247501"/>
            <a:chExt cx="4109725" cy="754119"/>
          </a:xfrm>
        </p:grpSpPr>
        <p:sp>
          <p:nvSpPr>
            <p:cNvPr id="127" name="Google Shape;256;p30">
              <a:extLst>
                <a:ext uri="{FF2B5EF4-FFF2-40B4-BE49-F238E27FC236}">
                  <a16:creationId xmlns:a16="http://schemas.microsoft.com/office/drawing/2014/main" id="{042B7A9D-6761-7C1D-7AC6-E5752A34C47C}"/>
                </a:ext>
              </a:extLst>
            </p:cNvPr>
            <p:cNvSpPr/>
            <p:nvPr/>
          </p:nvSpPr>
          <p:spPr>
            <a:xfrm>
              <a:off x="4340538" y="1247501"/>
              <a:ext cx="754149" cy="754119"/>
            </a:xfrm>
            <a:custGeom>
              <a:avLst/>
              <a:gdLst/>
              <a:ahLst/>
              <a:cxnLst/>
              <a:rect l="l" t="t" r="r" b="b"/>
              <a:pathLst>
                <a:path w="10213" h="10213" extrusionOk="0">
                  <a:moveTo>
                    <a:pt x="5110" y="1"/>
                  </a:moveTo>
                  <a:cubicBezTo>
                    <a:pt x="2286" y="1"/>
                    <a:pt x="0" y="2287"/>
                    <a:pt x="0" y="5104"/>
                  </a:cubicBezTo>
                  <a:cubicBezTo>
                    <a:pt x="0" y="7927"/>
                    <a:pt x="2286" y="10213"/>
                    <a:pt x="5110" y="10213"/>
                  </a:cubicBezTo>
                  <a:cubicBezTo>
                    <a:pt x="7927" y="10213"/>
                    <a:pt x="10213" y="7927"/>
                    <a:pt x="10213" y="5104"/>
                  </a:cubicBezTo>
                  <a:cubicBezTo>
                    <a:pt x="10213" y="2287"/>
                    <a:pt x="7927" y="1"/>
                    <a:pt x="5110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40039EE-9B88-B663-7F56-421946AFBC9A}"/>
                </a:ext>
              </a:extLst>
            </p:cNvPr>
            <p:cNvSpPr txBox="1"/>
            <p:nvPr/>
          </p:nvSpPr>
          <p:spPr>
            <a:xfrm>
              <a:off x="5314951" y="1301394"/>
              <a:ext cx="3135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分群分析</a:t>
              </a: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51D6947-7CA2-256A-B8AE-E0CDEBA784E4}"/>
              </a:ext>
            </a:extLst>
          </p:cNvPr>
          <p:cNvSpPr txBox="1"/>
          <p:nvPr/>
        </p:nvSpPr>
        <p:spPr>
          <a:xfrm>
            <a:off x="1663498" y="2588063"/>
            <a:ext cx="357811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決定分群目的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挑選合適群數</a:t>
            </a:r>
            <a:endParaRPr lang="en-US" altLang="zh-TW" sz="2400" b="0" i="0" u="none" strike="noStrike" dirty="0">
              <a:solidFill>
                <a:schemeClr val="tx1"/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分群結果分析</a:t>
            </a:r>
            <a:endParaRPr lang="zh-TW" altLang="en-US" sz="2400" b="0" i="0" u="none" strike="noStrike" dirty="0">
              <a:solidFill>
                <a:schemeClr val="tx1"/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pSp>
        <p:nvGrpSpPr>
          <p:cNvPr id="147" name="Google Shape;483;p33">
            <a:extLst>
              <a:ext uri="{FF2B5EF4-FFF2-40B4-BE49-F238E27FC236}">
                <a16:creationId xmlns:a16="http://schemas.microsoft.com/office/drawing/2014/main" id="{15B11F49-AB2F-CD9C-E610-34C43B5E5758}"/>
              </a:ext>
            </a:extLst>
          </p:cNvPr>
          <p:cNvGrpSpPr/>
          <p:nvPr/>
        </p:nvGrpSpPr>
        <p:grpSpPr>
          <a:xfrm>
            <a:off x="1730651" y="2647191"/>
            <a:ext cx="302400" cy="302400"/>
            <a:chOff x="2096484" y="3208115"/>
            <a:chExt cx="614391" cy="614391"/>
          </a:xfrm>
        </p:grpSpPr>
        <p:sp>
          <p:nvSpPr>
            <p:cNvPr id="148" name="Google Shape;484;p33">
              <a:extLst>
                <a:ext uri="{FF2B5EF4-FFF2-40B4-BE49-F238E27FC236}">
                  <a16:creationId xmlns:a16="http://schemas.microsoft.com/office/drawing/2014/main" id="{1CCA9F8C-67F7-364F-267E-3D0983B0F0FF}"/>
                </a:ext>
              </a:extLst>
            </p:cNvPr>
            <p:cNvSpPr/>
            <p:nvPr/>
          </p:nvSpPr>
          <p:spPr>
            <a:xfrm>
              <a:off x="2096484" y="3208115"/>
              <a:ext cx="614391" cy="614391"/>
            </a:xfrm>
            <a:custGeom>
              <a:avLst/>
              <a:gdLst/>
              <a:ahLst/>
              <a:cxnLst/>
              <a:rect l="l" t="t" r="r" b="b"/>
              <a:pathLst>
                <a:path w="11897" h="11897" extrusionOk="0">
                  <a:moveTo>
                    <a:pt x="5952" y="0"/>
                  </a:moveTo>
                  <a:cubicBezTo>
                    <a:pt x="2669" y="0"/>
                    <a:pt x="1" y="2662"/>
                    <a:pt x="1" y="5951"/>
                  </a:cubicBezTo>
                  <a:cubicBezTo>
                    <a:pt x="1" y="9235"/>
                    <a:pt x="2669" y="11896"/>
                    <a:pt x="5952" y="11896"/>
                  </a:cubicBezTo>
                  <a:cubicBezTo>
                    <a:pt x="9235" y="11896"/>
                    <a:pt x="11897" y="9235"/>
                    <a:pt x="11897" y="5951"/>
                  </a:cubicBezTo>
                  <a:cubicBezTo>
                    <a:pt x="11897" y="2662"/>
                    <a:pt x="9235" y="0"/>
                    <a:pt x="5952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5;p33">
              <a:extLst>
                <a:ext uri="{FF2B5EF4-FFF2-40B4-BE49-F238E27FC236}">
                  <a16:creationId xmlns:a16="http://schemas.microsoft.com/office/drawing/2014/main" id="{6375FB5D-6EA3-F929-603D-8988C0D15BBD}"/>
                </a:ext>
              </a:extLst>
            </p:cNvPr>
            <p:cNvSpPr/>
            <p:nvPr/>
          </p:nvSpPr>
          <p:spPr>
            <a:xfrm>
              <a:off x="2369361" y="3509085"/>
              <a:ext cx="263273" cy="242823"/>
            </a:xfrm>
            <a:custGeom>
              <a:avLst/>
              <a:gdLst/>
              <a:ahLst/>
              <a:cxnLst/>
              <a:rect l="l" t="t" r="r" b="b"/>
              <a:pathLst>
                <a:path w="5098" h="4702" extrusionOk="0">
                  <a:moveTo>
                    <a:pt x="597" y="0"/>
                  </a:moveTo>
                  <a:lnTo>
                    <a:pt x="1" y="661"/>
                  </a:lnTo>
                  <a:lnTo>
                    <a:pt x="4456" y="4702"/>
                  </a:lnTo>
                  <a:cubicBezTo>
                    <a:pt x="4689" y="4514"/>
                    <a:pt x="4903" y="4307"/>
                    <a:pt x="5097" y="4087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6;p33">
              <a:extLst>
                <a:ext uri="{FF2B5EF4-FFF2-40B4-BE49-F238E27FC236}">
                  <a16:creationId xmlns:a16="http://schemas.microsoft.com/office/drawing/2014/main" id="{626288F9-4AAD-5024-C475-F5B448ADD742}"/>
                </a:ext>
              </a:extLst>
            </p:cNvPr>
            <p:cNvSpPr/>
            <p:nvPr/>
          </p:nvSpPr>
          <p:spPr>
            <a:xfrm>
              <a:off x="2206843" y="3361234"/>
              <a:ext cx="228466" cy="190458"/>
            </a:xfrm>
            <a:custGeom>
              <a:avLst/>
              <a:gdLst/>
              <a:ahLst/>
              <a:cxnLst/>
              <a:rect l="l" t="t" r="r" b="b"/>
              <a:pathLst>
                <a:path w="4424" h="3688" extrusionOk="0">
                  <a:moveTo>
                    <a:pt x="1404" y="0"/>
                  </a:moveTo>
                  <a:cubicBezTo>
                    <a:pt x="1060" y="0"/>
                    <a:pt x="718" y="140"/>
                    <a:pt x="467" y="415"/>
                  </a:cubicBezTo>
                  <a:cubicBezTo>
                    <a:pt x="1" y="934"/>
                    <a:pt x="40" y="1737"/>
                    <a:pt x="558" y="2203"/>
                  </a:cubicBezTo>
                  <a:cubicBezTo>
                    <a:pt x="998" y="2604"/>
                    <a:pt x="2802" y="3688"/>
                    <a:pt x="3621" y="3688"/>
                  </a:cubicBezTo>
                  <a:cubicBezTo>
                    <a:pt x="3766" y="3688"/>
                    <a:pt x="3881" y="3654"/>
                    <a:pt x="3951" y="3576"/>
                  </a:cubicBezTo>
                  <a:cubicBezTo>
                    <a:pt x="4424" y="3058"/>
                    <a:pt x="2772" y="798"/>
                    <a:pt x="2254" y="331"/>
                  </a:cubicBezTo>
                  <a:cubicBezTo>
                    <a:pt x="2011" y="110"/>
                    <a:pt x="170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483;p33">
            <a:extLst>
              <a:ext uri="{FF2B5EF4-FFF2-40B4-BE49-F238E27FC236}">
                <a16:creationId xmlns:a16="http://schemas.microsoft.com/office/drawing/2014/main" id="{3D692B7B-AF21-768D-B087-4EB50A79A586}"/>
              </a:ext>
            </a:extLst>
          </p:cNvPr>
          <p:cNvGrpSpPr/>
          <p:nvPr/>
        </p:nvGrpSpPr>
        <p:grpSpPr>
          <a:xfrm>
            <a:off x="1730651" y="3153931"/>
            <a:ext cx="302400" cy="302400"/>
            <a:chOff x="2096484" y="3208115"/>
            <a:chExt cx="614391" cy="614391"/>
          </a:xfrm>
        </p:grpSpPr>
        <p:sp>
          <p:nvSpPr>
            <p:cNvPr id="156" name="Google Shape;484;p33">
              <a:extLst>
                <a:ext uri="{FF2B5EF4-FFF2-40B4-BE49-F238E27FC236}">
                  <a16:creationId xmlns:a16="http://schemas.microsoft.com/office/drawing/2014/main" id="{FF3210A2-CA1C-4F8A-4E1B-E354CCEEF394}"/>
                </a:ext>
              </a:extLst>
            </p:cNvPr>
            <p:cNvSpPr/>
            <p:nvPr/>
          </p:nvSpPr>
          <p:spPr>
            <a:xfrm>
              <a:off x="2096484" y="3208115"/>
              <a:ext cx="614391" cy="614391"/>
            </a:xfrm>
            <a:custGeom>
              <a:avLst/>
              <a:gdLst/>
              <a:ahLst/>
              <a:cxnLst/>
              <a:rect l="l" t="t" r="r" b="b"/>
              <a:pathLst>
                <a:path w="11897" h="11897" extrusionOk="0">
                  <a:moveTo>
                    <a:pt x="5952" y="0"/>
                  </a:moveTo>
                  <a:cubicBezTo>
                    <a:pt x="2669" y="0"/>
                    <a:pt x="1" y="2662"/>
                    <a:pt x="1" y="5951"/>
                  </a:cubicBezTo>
                  <a:cubicBezTo>
                    <a:pt x="1" y="9235"/>
                    <a:pt x="2669" y="11896"/>
                    <a:pt x="5952" y="11896"/>
                  </a:cubicBezTo>
                  <a:cubicBezTo>
                    <a:pt x="9235" y="11896"/>
                    <a:pt x="11897" y="9235"/>
                    <a:pt x="11897" y="5951"/>
                  </a:cubicBezTo>
                  <a:cubicBezTo>
                    <a:pt x="11897" y="2662"/>
                    <a:pt x="9235" y="0"/>
                    <a:pt x="5952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85;p33">
              <a:extLst>
                <a:ext uri="{FF2B5EF4-FFF2-40B4-BE49-F238E27FC236}">
                  <a16:creationId xmlns:a16="http://schemas.microsoft.com/office/drawing/2014/main" id="{DB498E8E-58A9-53AC-F54D-A4219F170EFA}"/>
                </a:ext>
              </a:extLst>
            </p:cNvPr>
            <p:cNvSpPr/>
            <p:nvPr/>
          </p:nvSpPr>
          <p:spPr>
            <a:xfrm>
              <a:off x="2369361" y="3509085"/>
              <a:ext cx="263273" cy="242823"/>
            </a:xfrm>
            <a:custGeom>
              <a:avLst/>
              <a:gdLst/>
              <a:ahLst/>
              <a:cxnLst/>
              <a:rect l="l" t="t" r="r" b="b"/>
              <a:pathLst>
                <a:path w="5098" h="4702" extrusionOk="0">
                  <a:moveTo>
                    <a:pt x="597" y="0"/>
                  </a:moveTo>
                  <a:lnTo>
                    <a:pt x="1" y="661"/>
                  </a:lnTo>
                  <a:lnTo>
                    <a:pt x="4456" y="4702"/>
                  </a:lnTo>
                  <a:cubicBezTo>
                    <a:pt x="4689" y="4514"/>
                    <a:pt x="4903" y="4307"/>
                    <a:pt x="5097" y="4087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86;p33">
              <a:extLst>
                <a:ext uri="{FF2B5EF4-FFF2-40B4-BE49-F238E27FC236}">
                  <a16:creationId xmlns:a16="http://schemas.microsoft.com/office/drawing/2014/main" id="{794E57A2-CD41-8BF5-60D8-5B81C6CAFEA2}"/>
                </a:ext>
              </a:extLst>
            </p:cNvPr>
            <p:cNvSpPr/>
            <p:nvPr/>
          </p:nvSpPr>
          <p:spPr>
            <a:xfrm>
              <a:off x="2206843" y="3361234"/>
              <a:ext cx="228466" cy="190458"/>
            </a:xfrm>
            <a:custGeom>
              <a:avLst/>
              <a:gdLst/>
              <a:ahLst/>
              <a:cxnLst/>
              <a:rect l="l" t="t" r="r" b="b"/>
              <a:pathLst>
                <a:path w="4424" h="3688" extrusionOk="0">
                  <a:moveTo>
                    <a:pt x="1404" y="0"/>
                  </a:moveTo>
                  <a:cubicBezTo>
                    <a:pt x="1060" y="0"/>
                    <a:pt x="718" y="140"/>
                    <a:pt x="467" y="415"/>
                  </a:cubicBezTo>
                  <a:cubicBezTo>
                    <a:pt x="1" y="934"/>
                    <a:pt x="40" y="1737"/>
                    <a:pt x="558" y="2203"/>
                  </a:cubicBezTo>
                  <a:cubicBezTo>
                    <a:pt x="998" y="2604"/>
                    <a:pt x="2802" y="3688"/>
                    <a:pt x="3621" y="3688"/>
                  </a:cubicBezTo>
                  <a:cubicBezTo>
                    <a:pt x="3766" y="3688"/>
                    <a:pt x="3881" y="3654"/>
                    <a:pt x="3951" y="3576"/>
                  </a:cubicBezTo>
                  <a:cubicBezTo>
                    <a:pt x="4424" y="3058"/>
                    <a:pt x="2772" y="798"/>
                    <a:pt x="2254" y="331"/>
                  </a:cubicBezTo>
                  <a:cubicBezTo>
                    <a:pt x="2011" y="110"/>
                    <a:pt x="170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483;p33">
            <a:extLst>
              <a:ext uri="{FF2B5EF4-FFF2-40B4-BE49-F238E27FC236}">
                <a16:creationId xmlns:a16="http://schemas.microsoft.com/office/drawing/2014/main" id="{83331AFE-95C4-35AC-5CCE-1C8449A78182}"/>
              </a:ext>
            </a:extLst>
          </p:cNvPr>
          <p:cNvGrpSpPr/>
          <p:nvPr/>
        </p:nvGrpSpPr>
        <p:grpSpPr>
          <a:xfrm>
            <a:off x="1730651" y="3685870"/>
            <a:ext cx="302400" cy="302400"/>
            <a:chOff x="2096484" y="3208115"/>
            <a:chExt cx="614391" cy="614391"/>
          </a:xfrm>
        </p:grpSpPr>
        <p:sp>
          <p:nvSpPr>
            <p:cNvPr id="164" name="Google Shape;484;p33">
              <a:extLst>
                <a:ext uri="{FF2B5EF4-FFF2-40B4-BE49-F238E27FC236}">
                  <a16:creationId xmlns:a16="http://schemas.microsoft.com/office/drawing/2014/main" id="{8790E7AC-8A5B-0CDD-1E88-8D60116EDD58}"/>
                </a:ext>
              </a:extLst>
            </p:cNvPr>
            <p:cNvSpPr/>
            <p:nvPr/>
          </p:nvSpPr>
          <p:spPr>
            <a:xfrm>
              <a:off x="2096484" y="3208115"/>
              <a:ext cx="614391" cy="614391"/>
            </a:xfrm>
            <a:custGeom>
              <a:avLst/>
              <a:gdLst/>
              <a:ahLst/>
              <a:cxnLst/>
              <a:rect l="l" t="t" r="r" b="b"/>
              <a:pathLst>
                <a:path w="11897" h="11897" extrusionOk="0">
                  <a:moveTo>
                    <a:pt x="5952" y="0"/>
                  </a:moveTo>
                  <a:cubicBezTo>
                    <a:pt x="2669" y="0"/>
                    <a:pt x="1" y="2662"/>
                    <a:pt x="1" y="5951"/>
                  </a:cubicBezTo>
                  <a:cubicBezTo>
                    <a:pt x="1" y="9235"/>
                    <a:pt x="2669" y="11896"/>
                    <a:pt x="5952" y="11896"/>
                  </a:cubicBezTo>
                  <a:cubicBezTo>
                    <a:pt x="9235" y="11896"/>
                    <a:pt x="11897" y="9235"/>
                    <a:pt x="11897" y="5951"/>
                  </a:cubicBezTo>
                  <a:cubicBezTo>
                    <a:pt x="11897" y="2662"/>
                    <a:pt x="9235" y="0"/>
                    <a:pt x="5952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85;p33">
              <a:extLst>
                <a:ext uri="{FF2B5EF4-FFF2-40B4-BE49-F238E27FC236}">
                  <a16:creationId xmlns:a16="http://schemas.microsoft.com/office/drawing/2014/main" id="{389A3DD2-E7E4-D5A5-6BF8-2E41C4B3943C}"/>
                </a:ext>
              </a:extLst>
            </p:cNvPr>
            <p:cNvSpPr/>
            <p:nvPr/>
          </p:nvSpPr>
          <p:spPr>
            <a:xfrm>
              <a:off x="2369361" y="3509085"/>
              <a:ext cx="263273" cy="242823"/>
            </a:xfrm>
            <a:custGeom>
              <a:avLst/>
              <a:gdLst/>
              <a:ahLst/>
              <a:cxnLst/>
              <a:rect l="l" t="t" r="r" b="b"/>
              <a:pathLst>
                <a:path w="5098" h="4702" extrusionOk="0">
                  <a:moveTo>
                    <a:pt x="597" y="0"/>
                  </a:moveTo>
                  <a:lnTo>
                    <a:pt x="1" y="661"/>
                  </a:lnTo>
                  <a:lnTo>
                    <a:pt x="4456" y="4702"/>
                  </a:lnTo>
                  <a:cubicBezTo>
                    <a:pt x="4689" y="4514"/>
                    <a:pt x="4903" y="4307"/>
                    <a:pt x="5097" y="4087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86;p33">
              <a:extLst>
                <a:ext uri="{FF2B5EF4-FFF2-40B4-BE49-F238E27FC236}">
                  <a16:creationId xmlns:a16="http://schemas.microsoft.com/office/drawing/2014/main" id="{873258E0-3A6C-65CD-86CA-BB10FA5CDD02}"/>
                </a:ext>
              </a:extLst>
            </p:cNvPr>
            <p:cNvSpPr/>
            <p:nvPr/>
          </p:nvSpPr>
          <p:spPr>
            <a:xfrm>
              <a:off x="2206843" y="3361234"/>
              <a:ext cx="228466" cy="190458"/>
            </a:xfrm>
            <a:custGeom>
              <a:avLst/>
              <a:gdLst/>
              <a:ahLst/>
              <a:cxnLst/>
              <a:rect l="l" t="t" r="r" b="b"/>
              <a:pathLst>
                <a:path w="4424" h="3688" extrusionOk="0">
                  <a:moveTo>
                    <a:pt x="1404" y="0"/>
                  </a:moveTo>
                  <a:cubicBezTo>
                    <a:pt x="1060" y="0"/>
                    <a:pt x="718" y="140"/>
                    <a:pt x="467" y="415"/>
                  </a:cubicBezTo>
                  <a:cubicBezTo>
                    <a:pt x="1" y="934"/>
                    <a:pt x="40" y="1737"/>
                    <a:pt x="558" y="2203"/>
                  </a:cubicBezTo>
                  <a:cubicBezTo>
                    <a:pt x="998" y="2604"/>
                    <a:pt x="2802" y="3688"/>
                    <a:pt x="3621" y="3688"/>
                  </a:cubicBezTo>
                  <a:cubicBezTo>
                    <a:pt x="3766" y="3688"/>
                    <a:pt x="3881" y="3654"/>
                    <a:pt x="3951" y="3576"/>
                  </a:cubicBezTo>
                  <a:cubicBezTo>
                    <a:pt x="4424" y="3058"/>
                    <a:pt x="2772" y="798"/>
                    <a:pt x="2254" y="331"/>
                  </a:cubicBezTo>
                  <a:cubicBezTo>
                    <a:pt x="2011" y="110"/>
                    <a:pt x="170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514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6FDEAC9A-C645-4950-BE30-2ABC30C619B0}"/>
              </a:ext>
            </a:extLst>
          </p:cNvPr>
          <p:cNvGrpSpPr/>
          <p:nvPr/>
        </p:nvGrpSpPr>
        <p:grpSpPr>
          <a:xfrm>
            <a:off x="4516674" y="254226"/>
            <a:ext cx="2976405" cy="4634099"/>
            <a:chOff x="700075" y="254226"/>
            <a:chExt cx="2502600" cy="4634099"/>
          </a:xfrm>
        </p:grpSpPr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27A717D5-C50A-4769-9DAF-7A119904C4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1375" y="1373422"/>
              <a:ext cx="0" cy="813773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C8E14409-2C01-48B5-92A8-A63F5996869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375" y="2334505"/>
              <a:ext cx="0" cy="813773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2CEB6E27-60BF-4F5C-89A3-69AB5B270CBE}"/>
                </a:ext>
              </a:extLst>
            </p:cNvPr>
            <p:cNvCxnSpPr>
              <a:cxnSpLocks/>
            </p:cNvCxnSpPr>
            <p:nvPr/>
          </p:nvCxnSpPr>
          <p:spPr>
            <a:xfrm>
              <a:off x="1951375" y="3308459"/>
              <a:ext cx="0" cy="813773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3FB9806-6DAF-47AF-83A6-A84567CEAC24}"/>
                </a:ext>
              </a:extLst>
            </p:cNvPr>
            <p:cNvCxnSpPr>
              <a:cxnSpLocks/>
            </p:cNvCxnSpPr>
            <p:nvPr/>
          </p:nvCxnSpPr>
          <p:spPr>
            <a:xfrm>
              <a:off x="1951375" y="408391"/>
              <a:ext cx="0" cy="813773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69" name="Google Shape;269;p31"/>
            <p:cNvGrpSpPr/>
            <p:nvPr/>
          </p:nvGrpSpPr>
          <p:grpSpPr>
            <a:xfrm>
              <a:off x="700075" y="254226"/>
              <a:ext cx="2502600" cy="775200"/>
              <a:chOff x="700075" y="1622775"/>
              <a:chExt cx="2502600" cy="775200"/>
            </a:xfrm>
          </p:grpSpPr>
          <p:sp>
            <p:nvSpPr>
              <p:cNvPr id="270" name="Google Shape;270;p31"/>
              <p:cNvSpPr/>
              <p:nvPr/>
            </p:nvSpPr>
            <p:spPr>
              <a:xfrm>
                <a:off x="700075" y="1622775"/>
                <a:ext cx="2502600" cy="775200"/>
              </a:xfrm>
              <a:prstGeom prst="roundRect">
                <a:avLst>
                  <a:gd name="adj" fmla="val 1239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42875" marR="1905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1" name="Google Shape;271;p31"/>
              <p:cNvSpPr txBox="1"/>
              <p:nvPr/>
            </p:nvSpPr>
            <p:spPr>
              <a:xfrm>
                <a:off x="1665751" y="1622775"/>
                <a:ext cx="1536924" cy="77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rPr>
                  <a:t>決定分群目的</a:t>
                </a:r>
              </a:p>
            </p:txBody>
          </p:sp>
        </p:grpSp>
        <p:grpSp>
          <p:nvGrpSpPr>
            <p:cNvPr id="272" name="Google Shape;272;p31"/>
            <p:cNvGrpSpPr/>
            <p:nvPr/>
          </p:nvGrpSpPr>
          <p:grpSpPr>
            <a:xfrm>
              <a:off x="700075" y="1218354"/>
              <a:ext cx="2502600" cy="775916"/>
              <a:chOff x="700075" y="2662414"/>
              <a:chExt cx="2502600" cy="775916"/>
            </a:xfrm>
          </p:grpSpPr>
          <p:sp>
            <p:nvSpPr>
              <p:cNvPr id="273" name="Google Shape;273;p31"/>
              <p:cNvSpPr/>
              <p:nvPr/>
            </p:nvSpPr>
            <p:spPr>
              <a:xfrm>
                <a:off x="700075" y="2662414"/>
                <a:ext cx="2502600" cy="775200"/>
              </a:xfrm>
              <a:prstGeom prst="roundRect">
                <a:avLst>
                  <a:gd name="adj" fmla="val 1239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42875" marR="1905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4" name="Google Shape;274;p31"/>
              <p:cNvSpPr txBox="1"/>
              <p:nvPr/>
            </p:nvSpPr>
            <p:spPr>
              <a:xfrm>
                <a:off x="1665751" y="2663130"/>
                <a:ext cx="1536924" cy="77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rPr>
                  <a:t>資料前處理</a:t>
                </a: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700075" y="2183198"/>
              <a:ext cx="2502600" cy="775202"/>
              <a:chOff x="700075" y="3702523"/>
              <a:chExt cx="2502600" cy="775202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700075" y="3702525"/>
                <a:ext cx="2502600" cy="775200"/>
              </a:xfrm>
              <a:prstGeom prst="roundRect">
                <a:avLst>
                  <a:gd name="adj" fmla="val 1192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42875" marR="1905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277" name="Google Shape;277;p31"/>
              <p:cNvSpPr txBox="1"/>
              <p:nvPr/>
            </p:nvSpPr>
            <p:spPr>
              <a:xfrm>
                <a:off x="1665751" y="3702523"/>
                <a:ext cx="1267435" cy="77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rPr>
                  <a:t>決定分析欄位</a:t>
                </a:r>
              </a:p>
            </p:txBody>
          </p:sp>
        </p:grpSp>
        <p:grpSp>
          <p:nvGrpSpPr>
            <p:cNvPr id="79" name="Google Shape;272;p31">
              <a:extLst>
                <a:ext uri="{FF2B5EF4-FFF2-40B4-BE49-F238E27FC236}">
                  <a16:creationId xmlns:a16="http://schemas.microsoft.com/office/drawing/2014/main" id="{60960448-77E3-4385-8290-31AB16B651FD}"/>
                </a:ext>
              </a:extLst>
            </p:cNvPr>
            <p:cNvGrpSpPr/>
            <p:nvPr/>
          </p:nvGrpSpPr>
          <p:grpSpPr>
            <a:xfrm>
              <a:off x="700075" y="3148278"/>
              <a:ext cx="2502600" cy="775916"/>
              <a:chOff x="700075" y="2662414"/>
              <a:chExt cx="2502600" cy="775916"/>
            </a:xfrm>
          </p:grpSpPr>
          <p:sp>
            <p:nvSpPr>
              <p:cNvPr id="80" name="Google Shape;273;p31">
                <a:extLst>
                  <a:ext uri="{FF2B5EF4-FFF2-40B4-BE49-F238E27FC236}">
                    <a16:creationId xmlns:a16="http://schemas.microsoft.com/office/drawing/2014/main" id="{EB7C3CE2-4EF9-44DB-ACFF-36CA3B591883}"/>
                  </a:ext>
                </a:extLst>
              </p:cNvPr>
              <p:cNvSpPr/>
              <p:nvPr/>
            </p:nvSpPr>
            <p:spPr>
              <a:xfrm>
                <a:off x="700075" y="2662414"/>
                <a:ext cx="2502600" cy="775200"/>
              </a:xfrm>
              <a:prstGeom prst="roundRect">
                <a:avLst>
                  <a:gd name="adj" fmla="val 1239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42875" marR="1905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81" name="Google Shape;274;p31">
                <a:extLst>
                  <a:ext uri="{FF2B5EF4-FFF2-40B4-BE49-F238E27FC236}">
                    <a16:creationId xmlns:a16="http://schemas.microsoft.com/office/drawing/2014/main" id="{04E3AD48-CEAE-4B78-9B3A-F2CDCEC5B185}"/>
                  </a:ext>
                </a:extLst>
              </p:cNvPr>
              <p:cNvSpPr txBox="1"/>
              <p:nvPr/>
            </p:nvSpPr>
            <p:spPr>
              <a:xfrm>
                <a:off x="1665751" y="2663130"/>
                <a:ext cx="1536924" cy="77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rPr>
                  <a:t>選擇合適群數</a:t>
                </a:r>
              </a:p>
            </p:txBody>
          </p:sp>
        </p:grpSp>
        <p:grpSp>
          <p:nvGrpSpPr>
            <p:cNvPr id="85" name="Google Shape;291;p31">
              <a:extLst>
                <a:ext uri="{FF2B5EF4-FFF2-40B4-BE49-F238E27FC236}">
                  <a16:creationId xmlns:a16="http://schemas.microsoft.com/office/drawing/2014/main" id="{2F9DF9F6-2AAE-4D49-8886-0201CF4049D6}"/>
                </a:ext>
              </a:extLst>
            </p:cNvPr>
            <p:cNvGrpSpPr/>
            <p:nvPr/>
          </p:nvGrpSpPr>
          <p:grpSpPr>
            <a:xfrm>
              <a:off x="947874" y="2338104"/>
              <a:ext cx="500372" cy="500696"/>
              <a:chOff x="947874" y="2799401"/>
              <a:chExt cx="500372" cy="500696"/>
            </a:xfrm>
          </p:grpSpPr>
          <p:sp>
            <p:nvSpPr>
              <p:cNvPr id="86" name="Google Shape;292;p31">
                <a:extLst>
                  <a:ext uri="{FF2B5EF4-FFF2-40B4-BE49-F238E27FC236}">
                    <a16:creationId xmlns:a16="http://schemas.microsoft.com/office/drawing/2014/main" id="{C53FC8C9-9CBD-4798-9E55-4C00C0B90618}"/>
                  </a:ext>
                </a:extLst>
              </p:cNvPr>
              <p:cNvSpPr/>
              <p:nvPr/>
            </p:nvSpPr>
            <p:spPr>
              <a:xfrm>
                <a:off x="947874" y="2799401"/>
                <a:ext cx="500372" cy="50069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3;p31">
                <a:extLst>
                  <a:ext uri="{FF2B5EF4-FFF2-40B4-BE49-F238E27FC236}">
                    <a16:creationId xmlns:a16="http://schemas.microsoft.com/office/drawing/2014/main" id="{E7FC61E3-2F5D-4CA6-9042-D500FAB224EA}"/>
                  </a:ext>
                </a:extLst>
              </p:cNvPr>
              <p:cNvSpPr/>
              <p:nvPr/>
            </p:nvSpPr>
            <p:spPr>
              <a:xfrm>
                <a:off x="1159599" y="2927879"/>
                <a:ext cx="56654" cy="5667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4;p31">
                <a:extLst>
                  <a:ext uri="{FF2B5EF4-FFF2-40B4-BE49-F238E27FC236}">
                    <a16:creationId xmlns:a16="http://schemas.microsoft.com/office/drawing/2014/main" id="{28546EE6-151B-4515-A88D-F64BBD210FF2}"/>
                  </a:ext>
                </a:extLst>
              </p:cNvPr>
              <p:cNvSpPr/>
              <p:nvPr/>
            </p:nvSpPr>
            <p:spPr>
              <a:xfrm>
                <a:off x="1277721" y="2916230"/>
                <a:ext cx="12428" cy="1243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5;p31">
                <a:extLst>
                  <a:ext uri="{FF2B5EF4-FFF2-40B4-BE49-F238E27FC236}">
                    <a16:creationId xmlns:a16="http://schemas.microsoft.com/office/drawing/2014/main" id="{23B93D26-2407-4C89-BAF2-D9156654DC34}"/>
                  </a:ext>
                </a:extLst>
              </p:cNvPr>
              <p:cNvSpPr/>
              <p:nvPr/>
            </p:nvSpPr>
            <p:spPr>
              <a:xfrm>
                <a:off x="1279177" y="3017041"/>
                <a:ext cx="24744" cy="24083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6;p31">
                <a:extLst>
                  <a:ext uri="{FF2B5EF4-FFF2-40B4-BE49-F238E27FC236}">
                    <a16:creationId xmlns:a16="http://schemas.microsoft.com/office/drawing/2014/main" id="{6B02DEF2-96C6-49C7-9622-3494AA1F4E25}"/>
                  </a:ext>
                </a:extLst>
              </p:cNvPr>
              <p:cNvSpPr/>
              <p:nvPr/>
            </p:nvSpPr>
            <p:spPr>
              <a:xfrm>
                <a:off x="1186358" y="3063526"/>
                <a:ext cx="19706" cy="20386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7;p31">
                <a:extLst>
                  <a:ext uri="{FF2B5EF4-FFF2-40B4-BE49-F238E27FC236}">
                    <a16:creationId xmlns:a16="http://schemas.microsoft.com/office/drawing/2014/main" id="{B3F18B06-4953-471C-8DAE-CBB5DAD9936F}"/>
                  </a:ext>
                </a:extLst>
              </p:cNvPr>
              <p:cNvSpPr/>
              <p:nvPr/>
            </p:nvSpPr>
            <p:spPr>
              <a:xfrm>
                <a:off x="1134183" y="3143951"/>
                <a:ext cx="1242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98;p31">
                <a:extLst>
                  <a:ext uri="{FF2B5EF4-FFF2-40B4-BE49-F238E27FC236}">
                    <a16:creationId xmlns:a16="http://schemas.microsoft.com/office/drawing/2014/main" id="{60108D26-E9EC-45F0-8B83-453004A39F08}"/>
                  </a:ext>
                </a:extLst>
              </p:cNvPr>
              <p:cNvSpPr/>
              <p:nvPr/>
            </p:nvSpPr>
            <p:spPr>
              <a:xfrm>
                <a:off x="1072602" y="3006848"/>
                <a:ext cx="48593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9;p31">
                <a:extLst>
                  <a:ext uri="{FF2B5EF4-FFF2-40B4-BE49-F238E27FC236}">
                    <a16:creationId xmlns:a16="http://schemas.microsoft.com/office/drawing/2014/main" id="{5A11B2F4-1E15-4D59-975A-DE302490C8DE}"/>
                  </a:ext>
                </a:extLst>
              </p:cNvPr>
              <p:cNvSpPr/>
              <p:nvPr/>
            </p:nvSpPr>
            <p:spPr>
              <a:xfrm>
                <a:off x="1248051" y="3135326"/>
                <a:ext cx="29783" cy="2979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275;p31">
              <a:extLst>
                <a:ext uri="{FF2B5EF4-FFF2-40B4-BE49-F238E27FC236}">
                  <a16:creationId xmlns:a16="http://schemas.microsoft.com/office/drawing/2014/main" id="{5605D0E3-9868-4DCC-908D-B0D7AB3CBF0B}"/>
                </a:ext>
              </a:extLst>
            </p:cNvPr>
            <p:cNvGrpSpPr/>
            <p:nvPr/>
          </p:nvGrpSpPr>
          <p:grpSpPr>
            <a:xfrm>
              <a:off x="700075" y="4113123"/>
              <a:ext cx="2502600" cy="775202"/>
              <a:chOff x="700075" y="3702523"/>
              <a:chExt cx="2502600" cy="775202"/>
            </a:xfrm>
          </p:grpSpPr>
          <p:sp>
            <p:nvSpPr>
              <p:cNvPr id="83" name="Google Shape;276;p31">
                <a:extLst>
                  <a:ext uri="{FF2B5EF4-FFF2-40B4-BE49-F238E27FC236}">
                    <a16:creationId xmlns:a16="http://schemas.microsoft.com/office/drawing/2014/main" id="{6E0B6D04-CAD5-494A-8C73-DE0F6FC42F3C}"/>
                  </a:ext>
                </a:extLst>
              </p:cNvPr>
              <p:cNvSpPr/>
              <p:nvPr/>
            </p:nvSpPr>
            <p:spPr>
              <a:xfrm>
                <a:off x="700075" y="3702525"/>
                <a:ext cx="2502600" cy="775200"/>
              </a:xfrm>
              <a:prstGeom prst="roundRect">
                <a:avLst>
                  <a:gd name="adj" fmla="val 1192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42875" marR="1905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84" name="Google Shape;277;p31">
                <a:extLst>
                  <a:ext uri="{FF2B5EF4-FFF2-40B4-BE49-F238E27FC236}">
                    <a16:creationId xmlns:a16="http://schemas.microsoft.com/office/drawing/2014/main" id="{7903B481-2638-41FB-B412-78D2D1153C6A}"/>
                  </a:ext>
                </a:extLst>
              </p:cNvPr>
              <p:cNvSpPr txBox="1"/>
              <p:nvPr/>
            </p:nvSpPr>
            <p:spPr>
              <a:xfrm>
                <a:off x="1665751" y="3702523"/>
                <a:ext cx="1536924" cy="77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rPr>
                  <a:t>分析與解釋結果</a:t>
                </a:r>
              </a:p>
            </p:txBody>
          </p:sp>
        </p:grpSp>
        <p:grpSp>
          <p:nvGrpSpPr>
            <p:cNvPr id="127" name="Google Shape;300;p31">
              <a:extLst>
                <a:ext uri="{FF2B5EF4-FFF2-40B4-BE49-F238E27FC236}">
                  <a16:creationId xmlns:a16="http://schemas.microsoft.com/office/drawing/2014/main" id="{59AB1E06-50EA-4728-BBBA-C07381A80C5C}"/>
                </a:ext>
              </a:extLst>
            </p:cNvPr>
            <p:cNvGrpSpPr/>
            <p:nvPr/>
          </p:nvGrpSpPr>
          <p:grpSpPr>
            <a:xfrm>
              <a:off x="904697" y="3287279"/>
              <a:ext cx="500445" cy="500457"/>
              <a:chOff x="947836" y="3839895"/>
              <a:chExt cx="500445" cy="500457"/>
            </a:xfrm>
          </p:grpSpPr>
          <p:sp>
            <p:nvSpPr>
              <p:cNvPr id="128" name="Google Shape;301;p31">
                <a:extLst>
                  <a:ext uri="{FF2B5EF4-FFF2-40B4-BE49-F238E27FC236}">
                    <a16:creationId xmlns:a16="http://schemas.microsoft.com/office/drawing/2014/main" id="{42D89530-FB96-4599-BFF6-B3AFD3CCA931}"/>
                  </a:ext>
                </a:extLst>
              </p:cNvPr>
              <p:cNvSpPr/>
              <p:nvPr/>
            </p:nvSpPr>
            <p:spPr>
              <a:xfrm>
                <a:off x="1037640" y="3932632"/>
                <a:ext cx="320879" cy="315015"/>
              </a:xfrm>
              <a:custGeom>
                <a:avLst/>
                <a:gdLst/>
                <a:ahLst/>
                <a:cxnLst/>
                <a:rect l="l" t="t" r="r" b="b"/>
                <a:pathLst>
                  <a:path w="133839" h="131393" extrusionOk="0">
                    <a:moveTo>
                      <a:pt x="66920" y="0"/>
                    </a:moveTo>
                    <a:cubicBezTo>
                      <a:pt x="62679" y="0"/>
                      <a:pt x="58438" y="2479"/>
                      <a:pt x="56971" y="7437"/>
                    </a:cubicBezTo>
                    <a:cubicBezTo>
                      <a:pt x="55597" y="12103"/>
                      <a:pt x="51381" y="14875"/>
                      <a:pt x="47012" y="14875"/>
                    </a:cubicBezTo>
                    <a:cubicBezTo>
                      <a:pt x="44845" y="14875"/>
                      <a:pt x="42640" y="14193"/>
                      <a:pt x="40726" y="12722"/>
                    </a:cubicBezTo>
                    <a:cubicBezTo>
                      <a:pt x="38737" y="11193"/>
                      <a:pt x="36560" y="10522"/>
                      <a:pt x="34453" y="10522"/>
                    </a:cubicBezTo>
                    <a:cubicBezTo>
                      <a:pt x="27886" y="10522"/>
                      <a:pt x="22002" y="17040"/>
                      <a:pt x="24644" y="24400"/>
                    </a:cubicBezTo>
                    <a:cubicBezTo>
                      <a:pt x="27026" y="31190"/>
                      <a:pt x="22009" y="38235"/>
                      <a:pt x="14889" y="38235"/>
                    </a:cubicBezTo>
                    <a:cubicBezTo>
                      <a:pt x="14792" y="38235"/>
                      <a:pt x="14695" y="38233"/>
                      <a:pt x="14597" y="38231"/>
                    </a:cubicBezTo>
                    <a:cubicBezTo>
                      <a:pt x="14497" y="38228"/>
                      <a:pt x="14398" y="38227"/>
                      <a:pt x="14299" y="38227"/>
                    </a:cubicBezTo>
                    <a:cubicBezTo>
                      <a:pt x="4174" y="38227"/>
                      <a:pt x="1" y="51368"/>
                      <a:pt x="8432" y="57150"/>
                    </a:cubicBezTo>
                    <a:cubicBezTo>
                      <a:pt x="14434" y="61260"/>
                      <a:pt x="14434" y="70133"/>
                      <a:pt x="8432" y="74243"/>
                    </a:cubicBezTo>
                    <a:cubicBezTo>
                      <a:pt x="11" y="80019"/>
                      <a:pt x="4164" y="93167"/>
                      <a:pt x="14263" y="93167"/>
                    </a:cubicBezTo>
                    <a:cubicBezTo>
                      <a:pt x="14374" y="93167"/>
                      <a:pt x="14485" y="93166"/>
                      <a:pt x="14597" y="93162"/>
                    </a:cubicBezTo>
                    <a:cubicBezTo>
                      <a:pt x="14695" y="93160"/>
                      <a:pt x="14792" y="93159"/>
                      <a:pt x="14889" y="93159"/>
                    </a:cubicBezTo>
                    <a:cubicBezTo>
                      <a:pt x="22009" y="93159"/>
                      <a:pt x="27026" y="100203"/>
                      <a:pt x="24644" y="106993"/>
                    </a:cubicBezTo>
                    <a:cubicBezTo>
                      <a:pt x="22002" y="114353"/>
                      <a:pt x="27886" y="120871"/>
                      <a:pt x="34453" y="120871"/>
                    </a:cubicBezTo>
                    <a:cubicBezTo>
                      <a:pt x="36560" y="120871"/>
                      <a:pt x="38737" y="120200"/>
                      <a:pt x="40726" y="118671"/>
                    </a:cubicBezTo>
                    <a:cubicBezTo>
                      <a:pt x="42640" y="117200"/>
                      <a:pt x="44845" y="116518"/>
                      <a:pt x="47012" y="116518"/>
                    </a:cubicBezTo>
                    <a:cubicBezTo>
                      <a:pt x="51381" y="116518"/>
                      <a:pt x="55597" y="119290"/>
                      <a:pt x="56971" y="123956"/>
                    </a:cubicBezTo>
                    <a:cubicBezTo>
                      <a:pt x="58438" y="128914"/>
                      <a:pt x="62679" y="131393"/>
                      <a:pt x="66920" y="131393"/>
                    </a:cubicBezTo>
                    <a:cubicBezTo>
                      <a:pt x="71160" y="131393"/>
                      <a:pt x="75401" y="128914"/>
                      <a:pt x="76869" y="123956"/>
                    </a:cubicBezTo>
                    <a:cubicBezTo>
                      <a:pt x="78242" y="119290"/>
                      <a:pt x="82458" y="116518"/>
                      <a:pt x="86827" y="116518"/>
                    </a:cubicBezTo>
                    <a:cubicBezTo>
                      <a:pt x="88994" y="116518"/>
                      <a:pt x="91199" y="117200"/>
                      <a:pt x="93113" y="118671"/>
                    </a:cubicBezTo>
                    <a:cubicBezTo>
                      <a:pt x="95102" y="120200"/>
                      <a:pt x="97279" y="120871"/>
                      <a:pt x="99386" y="120871"/>
                    </a:cubicBezTo>
                    <a:cubicBezTo>
                      <a:pt x="105954" y="120871"/>
                      <a:pt x="111837" y="114353"/>
                      <a:pt x="109195" y="106993"/>
                    </a:cubicBezTo>
                    <a:cubicBezTo>
                      <a:pt x="106813" y="100203"/>
                      <a:pt x="111830" y="93159"/>
                      <a:pt x="118950" y="93159"/>
                    </a:cubicBezTo>
                    <a:cubicBezTo>
                      <a:pt x="119047" y="93159"/>
                      <a:pt x="119144" y="93160"/>
                      <a:pt x="119242" y="93162"/>
                    </a:cubicBezTo>
                    <a:cubicBezTo>
                      <a:pt x="119342" y="93165"/>
                      <a:pt x="119441" y="93166"/>
                      <a:pt x="119540" y="93166"/>
                    </a:cubicBezTo>
                    <a:cubicBezTo>
                      <a:pt x="129665" y="93166"/>
                      <a:pt x="133838" y="80025"/>
                      <a:pt x="125407" y="74243"/>
                    </a:cubicBezTo>
                    <a:cubicBezTo>
                      <a:pt x="119405" y="70133"/>
                      <a:pt x="119405" y="61260"/>
                      <a:pt x="125407" y="57150"/>
                    </a:cubicBezTo>
                    <a:cubicBezTo>
                      <a:pt x="133838" y="51368"/>
                      <a:pt x="129665" y="38227"/>
                      <a:pt x="119540" y="38227"/>
                    </a:cubicBezTo>
                    <a:cubicBezTo>
                      <a:pt x="119441" y="38227"/>
                      <a:pt x="119342" y="38228"/>
                      <a:pt x="119242" y="38231"/>
                    </a:cubicBezTo>
                    <a:cubicBezTo>
                      <a:pt x="119144" y="38233"/>
                      <a:pt x="119047" y="38235"/>
                      <a:pt x="118950" y="38235"/>
                    </a:cubicBezTo>
                    <a:cubicBezTo>
                      <a:pt x="111830" y="38235"/>
                      <a:pt x="106813" y="31190"/>
                      <a:pt x="109195" y="24400"/>
                    </a:cubicBezTo>
                    <a:cubicBezTo>
                      <a:pt x="111837" y="17040"/>
                      <a:pt x="105954" y="10522"/>
                      <a:pt x="99386" y="10522"/>
                    </a:cubicBezTo>
                    <a:cubicBezTo>
                      <a:pt x="97279" y="10522"/>
                      <a:pt x="95102" y="11193"/>
                      <a:pt x="93113" y="12722"/>
                    </a:cubicBezTo>
                    <a:cubicBezTo>
                      <a:pt x="91199" y="14193"/>
                      <a:pt x="88994" y="14875"/>
                      <a:pt x="86827" y="14875"/>
                    </a:cubicBezTo>
                    <a:cubicBezTo>
                      <a:pt x="82458" y="14875"/>
                      <a:pt x="78242" y="12103"/>
                      <a:pt x="76869" y="7437"/>
                    </a:cubicBezTo>
                    <a:cubicBezTo>
                      <a:pt x="75401" y="2479"/>
                      <a:pt x="71160" y="0"/>
                      <a:pt x="66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02;p31">
                <a:extLst>
                  <a:ext uri="{FF2B5EF4-FFF2-40B4-BE49-F238E27FC236}">
                    <a16:creationId xmlns:a16="http://schemas.microsoft.com/office/drawing/2014/main" id="{6DFE1953-2590-42EC-B143-EDCA52AC33B7}"/>
                  </a:ext>
                </a:extLst>
              </p:cNvPr>
              <p:cNvSpPr/>
              <p:nvPr/>
            </p:nvSpPr>
            <p:spPr>
              <a:xfrm>
                <a:off x="1320031" y="3857643"/>
                <a:ext cx="100654" cy="100733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2016" extrusionOk="0">
                    <a:moveTo>
                      <a:pt x="20975" y="1"/>
                    </a:moveTo>
                    <a:cubicBezTo>
                      <a:pt x="9395" y="1"/>
                      <a:pt x="1" y="9395"/>
                      <a:pt x="1" y="21008"/>
                    </a:cubicBezTo>
                    <a:cubicBezTo>
                      <a:pt x="1" y="32621"/>
                      <a:pt x="9395" y="42015"/>
                      <a:pt x="20975" y="42015"/>
                    </a:cubicBezTo>
                    <a:cubicBezTo>
                      <a:pt x="32588" y="42015"/>
                      <a:pt x="41982" y="32621"/>
                      <a:pt x="41982" y="21008"/>
                    </a:cubicBezTo>
                    <a:cubicBezTo>
                      <a:pt x="41982" y="9395"/>
                      <a:pt x="32588" y="1"/>
                      <a:pt x="209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03;p31">
                <a:extLst>
                  <a:ext uri="{FF2B5EF4-FFF2-40B4-BE49-F238E27FC236}">
                    <a16:creationId xmlns:a16="http://schemas.microsoft.com/office/drawing/2014/main" id="{0976CAF4-50C0-47EC-9250-3CE6ADAC96AC}"/>
                  </a:ext>
                </a:extLst>
              </p:cNvPr>
              <p:cNvSpPr/>
              <p:nvPr/>
            </p:nvSpPr>
            <p:spPr>
              <a:xfrm>
                <a:off x="1007808" y="4239619"/>
                <a:ext cx="100731" cy="100733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42016" extrusionOk="0">
                    <a:moveTo>
                      <a:pt x="21008" y="1"/>
                    </a:moveTo>
                    <a:cubicBezTo>
                      <a:pt x="9428" y="1"/>
                      <a:pt x="0" y="9428"/>
                      <a:pt x="0" y="21008"/>
                    </a:cubicBezTo>
                    <a:cubicBezTo>
                      <a:pt x="0" y="32621"/>
                      <a:pt x="9428" y="42015"/>
                      <a:pt x="21008" y="42015"/>
                    </a:cubicBezTo>
                    <a:cubicBezTo>
                      <a:pt x="32620" y="42015"/>
                      <a:pt x="42015" y="32621"/>
                      <a:pt x="42015" y="21008"/>
                    </a:cubicBezTo>
                    <a:cubicBezTo>
                      <a:pt x="42015" y="9428"/>
                      <a:pt x="32620" y="1"/>
                      <a:pt x="21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4;p31">
                <a:extLst>
                  <a:ext uri="{FF2B5EF4-FFF2-40B4-BE49-F238E27FC236}">
                    <a16:creationId xmlns:a16="http://schemas.microsoft.com/office/drawing/2014/main" id="{A0C530BD-A9B9-461D-A7A2-0FFB9486AB2E}"/>
                  </a:ext>
                </a:extLst>
              </p:cNvPr>
              <p:cNvSpPr/>
              <p:nvPr/>
            </p:nvSpPr>
            <p:spPr>
              <a:xfrm>
                <a:off x="947836" y="3904013"/>
                <a:ext cx="100731" cy="100654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41983" extrusionOk="0">
                    <a:moveTo>
                      <a:pt x="21007" y="0"/>
                    </a:moveTo>
                    <a:cubicBezTo>
                      <a:pt x="9395" y="0"/>
                      <a:pt x="0" y="9395"/>
                      <a:pt x="0" y="20975"/>
                    </a:cubicBezTo>
                    <a:cubicBezTo>
                      <a:pt x="0" y="32588"/>
                      <a:pt x="9395" y="41982"/>
                      <a:pt x="21007" y="41982"/>
                    </a:cubicBezTo>
                    <a:cubicBezTo>
                      <a:pt x="32587" y="41982"/>
                      <a:pt x="42014" y="32588"/>
                      <a:pt x="42014" y="20975"/>
                    </a:cubicBezTo>
                    <a:cubicBezTo>
                      <a:pt x="42014" y="9395"/>
                      <a:pt x="32587" y="0"/>
                      <a:pt x="210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5;p31">
                <a:extLst>
                  <a:ext uri="{FF2B5EF4-FFF2-40B4-BE49-F238E27FC236}">
                    <a16:creationId xmlns:a16="http://schemas.microsoft.com/office/drawing/2014/main" id="{3DB2CC30-EFF1-4BC6-864C-3743B8C69442}"/>
                  </a:ext>
                </a:extLst>
              </p:cNvPr>
              <p:cNvSpPr/>
              <p:nvPr/>
            </p:nvSpPr>
            <p:spPr>
              <a:xfrm>
                <a:off x="1058164" y="3839895"/>
                <a:ext cx="60455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25216" extrusionOk="0">
                    <a:moveTo>
                      <a:pt x="12625" y="0"/>
                    </a:moveTo>
                    <a:cubicBezTo>
                      <a:pt x="5644" y="0"/>
                      <a:pt x="1" y="5643"/>
                      <a:pt x="1" y="12591"/>
                    </a:cubicBezTo>
                    <a:cubicBezTo>
                      <a:pt x="1" y="19572"/>
                      <a:pt x="5644" y="25215"/>
                      <a:pt x="12625" y="25215"/>
                    </a:cubicBezTo>
                    <a:cubicBezTo>
                      <a:pt x="19573" y="25215"/>
                      <a:pt x="25216" y="19572"/>
                      <a:pt x="25216" y="12591"/>
                    </a:cubicBezTo>
                    <a:cubicBezTo>
                      <a:pt x="25216" y="5643"/>
                      <a:pt x="19573" y="0"/>
                      <a:pt x="12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6;p31">
                <a:extLst>
                  <a:ext uri="{FF2B5EF4-FFF2-40B4-BE49-F238E27FC236}">
                    <a16:creationId xmlns:a16="http://schemas.microsoft.com/office/drawing/2014/main" id="{DF8DDCE2-7FE7-45DC-AEE5-867BF8D19156}"/>
                  </a:ext>
                </a:extLst>
              </p:cNvPr>
              <p:cNvSpPr/>
              <p:nvPr/>
            </p:nvSpPr>
            <p:spPr>
              <a:xfrm>
                <a:off x="1387823" y="4059931"/>
                <a:ext cx="60458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25183" extrusionOk="0">
                    <a:moveTo>
                      <a:pt x="12625" y="0"/>
                    </a:moveTo>
                    <a:cubicBezTo>
                      <a:pt x="5644" y="0"/>
                      <a:pt x="1" y="5644"/>
                      <a:pt x="1" y="12592"/>
                    </a:cubicBezTo>
                    <a:cubicBezTo>
                      <a:pt x="1" y="19540"/>
                      <a:pt x="5644" y="25183"/>
                      <a:pt x="12625" y="25183"/>
                    </a:cubicBezTo>
                    <a:cubicBezTo>
                      <a:pt x="19573" y="25183"/>
                      <a:pt x="25216" y="19540"/>
                      <a:pt x="25216" y="12592"/>
                    </a:cubicBezTo>
                    <a:cubicBezTo>
                      <a:pt x="25216" y="5644"/>
                      <a:pt x="19573" y="0"/>
                      <a:pt x="12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7;p31">
                <a:extLst>
                  <a:ext uri="{FF2B5EF4-FFF2-40B4-BE49-F238E27FC236}">
                    <a16:creationId xmlns:a16="http://schemas.microsoft.com/office/drawing/2014/main" id="{7441FA90-750B-4A4E-8EC8-D91AC3A9BA1F}"/>
                  </a:ext>
                </a:extLst>
              </p:cNvPr>
              <p:cNvSpPr/>
              <p:nvPr/>
            </p:nvSpPr>
            <p:spPr>
              <a:xfrm>
                <a:off x="1214626" y="4138906"/>
                <a:ext cx="40280" cy="40278"/>
              </a:xfrm>
              <a:custGeom>
                <a:avLst/>
                <a:gdLst/>
                <a:ahLst/>
                <a:cxnLst/>
                <a:rect l="l" t="t" r="r" b="b"/>
                <a:pathLst>
                  <a:path w="16801" h="16800" extrusionOk="0">
                    <a:moveTo>
                      <a:pt x="8417" y="0"/>
                    </a:moveTo>
                    <a:cubicBezTo>
                      <a:pt x="3752" y="0"/>
                      <a:pt x="1" y="3752"/>
                      <a:pt x="1" y="8384"/>
                    </a:cubicBezTo>
                    <a:cubicBezTo>
                      <a:pt x="1" y="13016"/>
                      <a:pt x="3752" y="16800"/>
                      <a:pt x="8417" y="16800"/>
                    </a:cubicBezTo>
                    <a:cubicBezTo>
                      <a:pt x="13049" y="16800"/>
                      <a:pt x="16800" y="13016"/>
                      <a:pt x="16800" y="8384"/>
                    </a:cubicBezTo>
                    <a:cubicBezTo>
                      <a:pt x="16800" y="3752"/>
                      <a:pt x="13049" y="0"/>
                      <a:pt x="8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8;p31">
                <a:extLst>
                  <a:ext uri="{FF2B5EF4-FFF2-40B4-BE49-F238E27FC236}">
                    <a16:creationId xmlns:a16="http://schemas.microsoft.com/office/drawing/2014/main" id="{9E17ED26-72C7-4C05-A91F-4A52505BECDF}"/>
                  </a:ext>
                </a:extLst>
              </p:cNvPr>
              <p:cNvSpPr/>
              <p:nvPr/>
            </p:nvSpPr>
            <p:spPr>
              <a:xfrm>
                <a:off x="1221743" y="4004649"/>
                <a:ext cx="40278" cy="40278"/>
              </a:xfrm>
              <a:custGeom>
                <a:avLst/>
                <a:gdLst/>
                <a:ahLst/>
                <a:cxnLst/>
                <a:rect l="l" t="t" r="r" b="b"/>
                <a:pathLst>
                  <a:path w="16800" h="16800" extrusionOk="0">
                    <a:moveTo>
                      <a:pt x="8416" y="0"/>
                    </a:moveTo>
                    <a:cubicBezTo>
                      <a:pt x="3752" y="0"/>
                      <a:pt x="0" y="3784"/>
                      <a:pt x="0" y="8416"/>
                    </a:cubicBezTo>
                    <a:cubicBezTo>
                      <a:pt x="0" y="13048"/>
                      <a:pt x="3752" y="16799"/>
                      <a:pt x="8416" y="16799"/>
                    </a:cubicBezTo>
                    <a:cubicBezTo>
                      <a:pt x="13048" y="16799"/>
                      <a:pt x="16800" y="13048"/>
                      <a:pt x="16800" y="8416"/>
                    </a:cubicBezTo>
                    <a:cubicBezTo>
                      <a:pt x="16800" y="3784"/>
                      <a:pt x="13048" y="0"/>
                      <a:pt x="8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9;p31">
                <a:extLst>
                  <a:ext uri="{FF2B5EF4-FFF2-40B4-BE49-F238E27FC236}">
                    <a16:creationId xmlns:a16="http://schemas.microsoft.com/office/drawing/2014/main" id="{BBE149A7-A1F3-453E-BE6A-5DDBF8BF5CE4}"/>
                  </a:ext>
                </a:extLst>
              </p:cNvPr>
              <p:cNvSpPr/>
              <p:nvPr/>
            </p:nvSpPr>
            <p:spPr>
              <a:xfrm>
                <a:off x="1152856" y="3991745"/>
                <a:ext cx="30189" cy="30192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extrusionOk="0">
                    <a:moveTo>
                      <a:pt x="6296" y="1"/>
                    </a:moveTo>
                    <a:cubicBezTo>
                      <a:pt x="2806" y="1"/>
                      <a:pt x="0" y="2806"/>
                      <a:pt x="0" y="6296"/>
                    </a:cubicBezTo>
                    <a:cubicBezTo>
                      <a:pt x="0" y="9754"/>
                      <a:pt x="2806" y="12592"/>
                      <a:pt x="6296" y="12592"/>
                    </a:cubicBezTo>
                    <a:cubicBezTo>
                      <a:pt x="9754" y="12592"/>
                      <a:pt x="12592" y="9754"/>
                      <a:pt x="12592" y="6296"/>
                    </a:cubicBezTo>
                    <a:cubicBezTo>
                      <a:pt x="12592" y="2806"/>
                      <a:pt x="9754" y="1"/>
                      <a:pt x="62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0;p31">
                <a:extLst>
                  <a:ext uri="{FF2B5EF4-FFF2-40B4-BE49-F238E27FC236}">
                    <a16:creationId xmlns:a16="http://schemas.microsoft.com/office/drawing/2014/main" id="{CE074463-9082-4BF0-8DB1-3E4D917FB2EE}"/>
                  </a:ext>
                </a:extLst>
              </p:cNvPr>
              <p:cNvSpPr/>
              <p:nvPr/>
            </p:nvSpPr>
            <p:spPr>
              <a:xfrm>
                <a:off x="1317998" y="4231409"/>
                <a:ext cx="80554" cy="80633"/>
              </a:xfrm>
              <a:custGeom>
                <a:avLst/>
                <a:gdLst/>
                <a:ahLst/>
                <a:cxnLst/>
                <a:rect l="l" t="t" r="r" b="b"/>
                <a:pathLst>
                  <a:path w="33599" h="33632" extrusionOk="0">
                    <a:moveTo>
                      <a:pt x="16800" y="1"/>
                    </a:moveTo>
                    <a:cubicBezTo>
                      <a:pt x="7536" y="1"/>
                      <a:pt x="0" y="7536"/>
                      <a:pt x="0" y="16833"/>
                    </a:cubicBezTo>
                    <a:cubicBezTo>
                      <a:pt x="0" y="26097"/>
                      <a:pt x="7536" y="33632"/>
                      <a:pt x="16800" y="33632"/>
                    </a:cubicBezTo>
                    <a:cubicBezTo>
                      <a:pt x="26096" y="33632"/>
                      <a:pt x="33599" y="26097"/>
                      <a:pt x="33599" y="16833"/>
                    </a:cubicBezTo>
                    <a:cubicBezTo>
                      <a:pt x="33599" y="7536"/>
                      <a:pt x="26096" y="1"/>
                      <a:pt x="168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279;p31">
              <a:extLst>
                <a:ext uri="{FF2B5EF4-FFF2-40B4-BE49-F238E27FC236}">
                  <a16:creationId xmlns:a16="http://schemas.microsoft.com/office/drawing/2014/main" id="{E3540789-0D9C-439B-93F8-2C1499479E5F}"/>
                </a:ext>
              </a:extLst>
            </p:cNvPr>
            <p:cNvGrpSpPr/>
            <p:nvPr/>
          </p:nvGrpSpPr>
          <p:grpSpPr>
            <a:xfrm>
              <a:off x="908997" y="4242834"/>
              <a:ext cx="500426" cy="500426"/>
              <a:chOff x="947846" y="1760162"/>
              <a:chExt cx="500426" cy="500426"/>
            </a:xfrm>
          </p:grpSpPr>
          <p:sp>
            <p:nvSpPr>
              <p:cNvPr id="140" name="Google Shape;280;p31">
                <a:extLst>
                  <a:ext uri="{FF2B5EF4-FFF2-40B4-BE49-F238E27FC236}">
                    <a16:creationId xmlns:a16="http://schemas.microsoft.com/office/drawing/2014/main" id="{30895D7E-D15A-4DF5-8C7D-C9F7248AE0CC}"/>
                  </a:ext>
                </a:extLst>
              </p:cNvPr>
              <p:cNvSpPr/>
              <p:nvPr/>
            </p:nvSpPr>
            <p:spPr>
              <a:xfrm>
                <a:off x="947846" y="1760162"/>
                <a:ext cx="500426" cy="500426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81;p31">
                <a:extLst>
                  <a:ext uri="{FF2B5EF4-FFF2-40B4-BE49-F238E27FC236}">
                    <a16:creationId xmlns:a16="http://schemas.microsoft.com/office/drawing/2014/main" id="{8B1433EC-869D-49EE-888E-56AED2532B83}"/>
                  </a:ext>
                </a:extLst>
              </p:cNvPr>
              <p:cNvSpPr/>
              <p:nvPr/>
            </p:nvSpPr>
            <p:spPr>
              <a:xfrm>
                <a:off x="1046700" y="1863698"/>
                <a:ext cx="303990" cy="301982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82;p31">
                <a:extLst>
                  <a:ext uri="{FF2B5EF4-FFF2-40B4-BE49-F238E27FC236}">
                    <a16:creationId xmlns:a16="http://schemas.microsoft.com/office/drawing/2014/main" id="{EBD42B3F-1E5E-4F30-BF29-7EB40FEFA2D5}"/>
                  </a:ext>
                </a:extLst>
              </p:cNvPr>
              <p:cNvSpPr/>
              <p:nvPr/>
            </p:nvSpPr>
            <p:spPr>
              <a:xfrm>
                <a:off x="1129033" y="1932722"/>
                <a:ext cx="43143" cy="431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83;p31">
                <a:extLst>
                  <a:ext uri="{FF2B5EF4-FFF2-40B4-BE49-F238E27FC236}">
                    <a16:creationId xmlns:a16="http://schemas.microsoft.com/office/drawing/2014/main" id="{BC4A475E-EE63-43AA-8BFA-DB9436FB7E5D}"/>
                  </a:ext>
                </a:extLst>
              </p:cNvPr>
              <p:cNvSpPr/>
              <p:nvPr/>
            </p:nvSpPr>
            <p:spPr>
              <a:xfrm>
                <a:off x="1215313" y="2053514"/>
                <a:ext cx="43143" cy="431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84;p31">
                <a:extLst>
                  <a:ext uri="{FF2B5EF4-FFF2-40B4-BE49-F238E27FC236}">
                    <a16:creationId xmlns:a16="http://schemas.microsoft.com/office/drawing/2014/main" id="{FEFD479F-4D2A-4EAE-BC67-F73237270BF3}"/>
                  </a:ext>
                </a:extLst>
              </p:cNvPr>
              <p:cNvSpPr/>
              <p:nvPr/>
            </p:nvSpPr>
            <p:spPr>
              <a:xfrm>
                <a:off x="1249825" y="1949978"/>
                <a:ext cx="3451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85;p31">
                <a:extLst>
                  <a:ext uri="{FF2B5EF4-FFF2-40B4-BE49-F238E27FC236}">
                    <a16:creationId xmlns:a16="http://schemas.microsoft.com/office/drawing/2014/main" id="{6D74BF16-D9E2-442F-9A45-DC5B2A1D495F}"/>
                  </a:ext>
                </a:extLst>
              </p:cNvPr>
              <p:cNvSpPr/>
              <p:nvPr/>
            </p:nvSpPr>
            <p:spPr>
              <a:xfrm>
                <a:off x="1120405" y="2044886"/>
                <a:ext cx="3451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86;p31">
                <a:extLst>
                  <a:ext uri="{FF2B5EF4-FFF2-40B4-BE49-F238E27FC236}">
                    <a16:creationId xmlns:a16="http://schemas.microsoft.com/office/drawing/2014/main" id="{53C1F21D-5BC5-4D04-AE18-697C6FCD7FC9}"/>
                  </a:ext>
                </a:extLst>
              </p:cNvPr>
              <p:cNvSpPr/>
              <p:nvPr/>
            </p:nvSpPr>
            <p:spPr>
              <a:xfrm>
                <a:off x="1198057" y="1975862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87;p31">
                <a:extLst>
                  <a:ext uri="{FF2B5EF4-FFF2-40B4-BE49-F238E27FC236}">
                    <a16:creationId xmlns:a16="http://schemas.microsoft.com/office/drawing/2014/main" id="{4A0159E6-D4FA-4340-A937-E1B63F0031F2}"/>
                  </a:ext>
                </a:extLst>
              </p:cNvPr>
              <p:cNvSpPr/>
              <p:nvPr/>
            </p:nvSpPr>
            <p:spPr>
              <a:xfrm>
                <a:off x="1206685" y="1906838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88;p31">
                <a:extLst>
                  <a:ext uri="{FF2B5EF4-FFF2-40B4-BE49-F238E27FC236}">
                    <a16:creationId xmlns:a16="http://schemas.microsoft.com/office/drawing/2014/main" id="{BBBB073F-14AA-4335-85FD-B75EF7891C0C}"/>
                  </a:ext>
                </a:extLst>
              </p:cNvPr>
              <p:cNvSpPr/>
              <p:nvPr/>
            </p:nvSpPr>
            <p:spPr>
              <a:xfrm>
                <a:off x="1258453" y="2019002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89;p31">
                <a:extLst>
                  <a:ext uri="{FF2B5EF4-FFF2-40B4-BE49-F238E27FC236}">
                    <a16:creationId xmlns:a16="http://schemas.microsoft.com/office/drawing/2014/main" id="{9BE57BDE-E3E0-41B6-BB64-077D9F1A24E7}"/>
                  </a:ext>
                </a:extLst>
              </p:cNvPr>
              <p:cNvSpPr/>
              <p:nvPr/>
            </p:nvSpPr>
            <p:spPr>
              <a:xfrm>
                <a:off x="1094521" y="1993118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0;p31">
                <a:extLst>
                  <a:ext uri="{FF2B5EF4-FFF2-40B4-BE49-F238E27FC236}">
                    <a16:creationId xmlns:a16="http://schemas.microsoft.com/office/drawing/2014/main" id="{2B87784C-3128-4511-818D-B574EA1CAC35}"/>
                  </a:ext>
                </a:extLst>
              </p:cNvPr>
              <p:cNvSpPr/>
              <p:nvPr/>
            </p:nvSpPr>
            <p:spPr>
              <a:xfrm>
                <a:off x="1163545" y="2096653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300;p31">
              <a:extLst>
                <a:ext uri="{FF2B5EF4-FFF2-40B4-BE49-F238E27FC236}">
                  <a16:creationId xmlns:a16="http://schemas.microsoft.com/office/drawing/2014/main" id="{121C5F3D-B6F9-4FA9-881E-C4914EA0036E}"/>
                </a:ext>
              </a:extLst>
            </p:cNvPr>
            <p:cNvGrpSpPr/>
            <p:nvPr/>
          </p:nvGrpSpPr>
          <p:grpSpPr>
            <a:xfrm>
              <a:off x="904717" y="386833"/>
              <a:ext cx="500445" cy="500457"/>
              <a:chOff x="947836" y="3839895"/>
              <a:chExt cx="500445" cy="500457"/>
            </a:xfrm>
          </p:grpSpPr>
          <p:sp>
            <p:nvSpPr>
              <p:cNvPr id="152" name="Google Shape;301;p31">
                <a:extLst>
                  <a:ext uri="{FF2B5EF4-FFF2-40B4-BE49-F238E27FC236}">
                    <a16:creationId xmlns:a16="http://schemas.microsoft.com/office/drawing/2014/main" id="{B16400AA-963D-469C-8E4D-33FFC7ED40D0}"/>
                  </a:ext>
                </a:extLst>
              </p:cNvPr>
              <p:cNvSpPr/>
              <p:nvPr/>
            </p:nvSpPr>
            <p:spPr>
              <a:xfrm>
                <a:off x="1037640" y="3932632"/>
                <a:ext cx="320879" cy="315015"/>
              </a:xfrm>
              <a:custGeom>
                <a:avLst/>
                <a:gdLst/>
                <a:ahLst/>
                <a:cxnLst/>
                <a:rect l="l" t="t" r="r" b="b"/>
                <a:pathLst>
                  <a:path w="133839" h="131393" extrusionOk="0">
                    <a:moveTo>
                      <a:pt x="66920" y="0"/>
                    </a:moveTo>
                    <a:cubicBezTo>
                      <a:pt x="62679" y="0"/>
                      <a:pt x="58438" y="2479"/>
                      <a:pt x="56971" y="7437"/>
                    </a:cubicBezTo>
                    <a:cubicBezTo>
                      <a:pt x="55597" y="12103"/>
                      <a:pt x="51381" y="14875"/>
                      <a:pt x="47012" y="14875"/>
                    </a:cubicBezTo>
                    <a:cubicBezTo>
                      <a:pt x="44845" y="14875"/>
                      <a:pt x="42640" y="14193"/>
                      <a:pt x="40726" y="12722"/>
                    </a:cubicBezTo>
                    <a:cubicBezTo>
                      <a:pt x="38737" y="11193"/>
                      <a:pt x="36560" y="10522"/>
                      <a:pt x="34453" y="10522"/>
                    </a:cubicBezTo>
                    <a:cubicBezTo>
                      <a:pt x="27886" y="10522"/>
                      <a:pt x="22002" y="17040"/>
                      <a:pt x="24644" y="24400"/>
                    </a:cubicBezTo>
                    <a:cubicBezTo>
                      <a:pt x="27026" y="31190"/>
                      <a:pt x="22009" y="38235"/>
                      <a:pt x="14889" y="38235"/>
                    </a:cubicBezTo>
                    <a:cubicBezTo>
                      <a:pt x="14792" y="38235"/>
                      <a:pt x="14695" y="38233"/>
                      <a:pt x="14597" y="38231"/>
                    </a:cubicBezTo>
                    <a:cubicBezTo>
                      <a:pt x="14497" y="38228"/>
                      <a:pt x="14398" y="38227"/>
                      <a:pt x="14299" y="38227"/>
                    </a:cubicBezTo>
                    <a:cubicBezTo>
                      <a:pt x="4174" y="38227"/>
                      <a:pt x="1" y="51368"/>
                      <a:pt x="8432" y="57150"/>
                    </a:cubicBezTo>
                    <a:cubicBezTo>
                      <a:pt x="14434" y="61260"/>
                      <a:pt x="14434" y="70133"/>
                      <a:pt x="8432" y="74243"/>
                    </a:cubicBezTo>
                    <a:cubicBezTo>
                      <a:pt x="11" y="80019"/>
                      <a:pt x="4164" y="93167"/>
                      <a:pt x="14263" y="93167"/>
                    </a:cubicBezTo>
                    <a:cubicBezTo>
                      <a:pt x="14374" y="93167"/>
                      <a:pt x="14485" y="93166"/>
                      <a:pt x="14597" y="93162"/>
                    </a:cubicBezTo>
                    <a:cubicBezTo>
                      <a:pt x="14695" y="93160"/>
                      <a:pt x="14792" y="93159"/>
                      <a:pt x="14889" y="93159"/>
                    </a:cubicBezTo>
                    <a:cubicBezTo>
                      <a:pt x="22009" y="93159"/>
                      <a:pt x="27026" y="100203"/>
                      <a:pt x="24644" y="106993"/>
                    </a:cubicBezTo>
                    <a:cubicBezTo>
                      <a:pt x="22002" y="114353"/>
                      <a:pt x="27886" y="120871"/>
                      <a:pt x="34453" y="120871"/>
                    </a:cubicBezTo>
                    <a:cubicBezTo>
                      <a:pt x="36560" y="120871"/>
                      <a:pt x="38737" y="120200"/>
                      <a:pt x="40726" y="118671"/>
                    </a:cubicBezTo>
                    <a:cubicBezTo>
                      <a:pt x="42640" y="117200"/>
                      <a:pt x="44845" y="116518"/>
                      <a:pt x="47012" y="116518"/>
                    </a:cubicBezTo>
                    <a:cubicBezTo>
                      <a:pt x="51381" y="116518"/>
                      <a:pt x="55597" y="119290"/>
                      <a:pt x="56971" y="123956"/>
                    </a:cubicBezTo>
                    <a:cubicBezTo>
                      <a:pt x="58438" y="128914"/>
                      <a:pt x="62679" y="131393"/>
                      <a:pt x="66920" y="131393"/>
                    </a:cubicBezTo>
                    <a:cubicBezTo>
                      <a:pt x="71160" y="131393"/>
                      <a:pt x="75401" y="128914"/>
                      <a:pt x="76869" y="123956"/>
                    </a:cubicBezTo>
                    <a:cubicBezTo>
                      <a:pt x="78242" y="119290"/>
                      <a:pt x="82458" y="116518"/>
                      <a:pt x="86827" y="116518"/>
                    </a:cubicBezTo>
                    <a:cubicBezTo>
                      <a:pt x="88994" y="116518"/>
                      <a:pt x="91199" y="117200"/>
                      <a:pt x="93113" y="118671"/>
                    </a:cubicBezTo>
                    <a:cubicBezTo>
                      <a:pt x="95102" y="120200"/>
                      <a:pt x="97279" y="120871"/>
                      <a:pt x="99386" y="120871"/>
                    </a:cubicBezTo>
                    <a:cubicBezTo>
                      <a:pt x="105954" y="120871"/>
                      <a:pt x="111837" y="114353"/>
                      <a:pt x="109195" y="106993"/>
                    </a:cubicBezTo>
                    <a:cubicBezTo>
                      <a:pt x="106813" y="100203"/>
                      <a:pt x="111830" y="93159"/>
                      <a:pt x="118950" y="93159"/>
                    </a:cubicBezTo>
                    <a:cubicBezTo>
                      <a:pt x="119047" y="93159"/>
                      <a:pt x="119144" y="93160"/>
                      <a:pt x="119242" y="93162"/>
                    </a:cubicBezTo>
                    <a:cubicBezTo>
                      <a:pt x="119342" y="93165"/>
                      <a:pt x="119441" y="93166"/>
                      <a:pt x="119540" y="93166"/>
                    </a:cubicBezTo>
                    <a:cubicBezTo>
                      <a:pt x="129665" y="93166"/>
                      <a:pt x="133838" y="80025"/>
                      <a:pt x="125407" y="74243"/>
                    </a:cubicBezTo>
                    <a:cubicBezTo>
                      <a:pt x="119405" y="70133"/>
                      <a:pt x="119405" y="61260"/>
                      <a:pt x="125407" y="57150"/>
                    </a:cubicBezTo>
                    <a:cubicBezTo>
                      <a:pt x="133838" y="51368"/>
                      <a:pt x="129665" y="38227"/>
                      <a:pt x="119540" y="38227"/>
                    </a:cubicBezTo>
                    <a:cubicBezTo>
                      <a:pt x="119441" y="38227"/>
                      <a:pt x="119342" y="38228"/>
                      <a:pt x="119242" y="38231"/>
                    </a:cubicBezTo>
                    <a:cubicBezTo>
                      <a:pt x="119144" y="38233"/>
                      <a:pt x="119047" y="38235"/>
                      <a:pt x="118950" y="38235"/>
                    </a:cubicBezTo>
                    <a:cubicBezTo>
                      <a:pt x="111830" y="38235"/>
                      <a:pt x="106813" y="31190"/>
                      <a:pt x="109195" y="24400"/>
                    </a:cubicBezTo>
                    <a:cubicBezTo>
                      <a:pt x="111837" y="17040"/>
                      <a:pt x="105954" y="10522"/>
                      <a:pt x="99386" y="10522"/>
                    </a:cubicBezTo>
                    <a:cubicBezTo>
                      <a:pt x="97279" y="10522"/>
                      <a:pt x="95102" y="11193"/>
                      <a:pt x="93113" y="12722"/>
                    </a:cubicBezTo>
                    <a:cubicBezTo>
                      <a:pt x="91199" y="14193"/>
                      <a:pt x="88994" y="14875"/>
                      <a:pt x="86827" y="14875"/>
                    </a:cubicBezTo>
                    <a:cubicBezTo>
                      <a:pt x="82458" y="14875"/>
                      <a:pt x="78242" y="12103"/>
                      <a:pt x="76869" y="7437"/>
                    </a:cubicBezTo>
                    <a:cubicBezTo>
                      <a:pt x="75401" y="2479"/>
                      <a:pt x="71160" y="0"/>
                      <a:pt x="66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02;p31">
                <a:extLst>
                  <a:ext uri="{FF2B5EF4-FFF2-40B4-BE49-F238E27FC236}">
                    <a16:creationId xmlns:a16="http://schemas.microsoft.com/office/drawing/2014/main" id="{3CD31E31-7787-4C57-8F32-B487D5A5E1C5}"/>
                  </a:ext>
                </a:extLst>
              </p:cNvPr>
              <p:cNvSpPr/>
              <p:nvPr/>
            </p:nvSpPr>
            <p:spPr>
              <a:xfrm>
                <a:off x="1320031" y="3857643"/>
                <a:ext cx="100654" cy="100733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2016" extrusionOk="0">
                    <a:moveTo>
                      <a:pt x="20975" y="1"/>
                    </a:moveTo>
                    <a:cubicBezTo>
                      <a:pt x="9395" y="1"/>
                      <a:pt x="1" y="9395"/>
                      <a:pt x="1" y="21008"/>
                    </a:cubicBezTo>
                    <a:cubicBezTo>
                      <a:pt x="1" y="32621"/>
                      <a:pt x="9395" y="42015"/>
                      <a:pt x="20975" y="42015"/>
                    </a:cubicBezTo>
                    <a:cubicBezTo>
                      <a:pt x="32588" y="42015"/>
                      <a:pt x="41982" y="32621"/>
                      <a:pt x="41982" y="21008"/>
                    </a:cubicBezTo>
                    <a:cubicBezTo>
                      <a:pt x="41982" y="9395"/>
                      <a:pt x="32588" y="1"/>
                      <a:pt x="209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03;p31">
                <a:extLst>
                  <a:ext uri="{FF2B5EF4-FFF2-40B4-BE49-F238E27FC236}">
                    <a16:creationId xmlns:a16="http://schemas.microsoft.com/office/drawing/2014/main" id="{48C4C721-4461-4DB1-A178-795E07E033E3}"/>
                  </a:ext>
                </a:extLst>
              </p:cNvPr>
              <p:cNvSpPr/>
              <p:nvPr/>
            </p:nvSpPr>
            <p:spPr>
              <a:xfrm>
                <a:off x="1007808" y="4239619"/>
                <a:ext cx="100731" cy="100733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42016" extrusionOk="0">
                    <a:moveTo>
                      <a:pt x="21008" y="1"/>
                    </a:moveTo>
                    <a:cubicBezTo>
                      <a:pt x="9428" y="1"/>
                      <a:pt x="0" y="9428"/>
                      <a:pt x="0" y="21008"/>
                    </a:cubicBezTo>
                    <a:cubicBezTo>
                      <a:pt x="0" y="32621"/>
                      <a:pt x="9428" y="42015"/>
                      <a:pt x="21008" y="42015"/>
                    </a:cubicBezTo>
                    <a:cubicBezTo>
                      <a:pt x="32620" y="42015"/>
                      <a:pt x="42015" y="32621"/>
                      <a:pt x="42015" y="21008"/>
                    </a:cubicBezTo>
                    <a:cubicBezTo>
                      <a:pt x="42015" y="9428"/>
                      <a:pt x="32620" y="1"/>
                      <a:pt x="21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04;p31">
                <a:extLst>
                  <a:ext uri="{FF2B5EF4-FFF2-40B4-BE49-F238E27FC236}">
                    <a16:creationId xmlns:a16="http://schemas.microsoft.com/office/drawing/2014/main" id="{FA021857-C008-479E-91C4-D80CAD701AEA}"/>
                  </a:ext>
                </a:extLst>
              </p:cNvPr>
              <p:cNvSpPr/>
              <p:nvPr/>
            </p:nvSpPr>
            <p:spPr>
              <a:xfrm>
                <a:off x="947836" y="3904013"/>
                <a:ext cx="100731" cy="100654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41983" extrusionOk="0">
                    <a:moveTo>
                      <a:pt x="21007" y="0"/>
                    </a:moveTo>
                    <a:cubicBezTo>
                      <a:pt x="9395" y="0"/>
                      <a:pt x="0" y="9395"/>
                      <a:pt x="0" y="20975"/>
                    </a:cubicBezTo>
                    <a:cubicBezTo>
                      <a:pt x="0" y="32588"/>
                      <a:pt x="9395" y="41982"/>
                      <a:pt x="21007" y="41982"/>
                    </a:cubicBezTo>
                    <a:cubicBezTo>
                      <a:pt x="32587" y="41982"/>
                      <a:pt x="42014" y="32588"/>
                      <a:pt x="42014" y="20975"/>
                    </a:cubicBezTo>
                    <a:cubicBezTo>
                      <a:pt x="42014" y="9395"/>
                      <a:pt x="32587" y="0"/>
                      <a:pt x="210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05;p31">
                <a:extLst>
                  <a:ext uri="{FF2B5EF4-FFF2-40B4-BE49-F238E27FC236}">
                    <a16:creationId xmlns:a16="http://schemas.microsoft.com/office/drawing/2014/main" id="{E9E356A1-481E-4382-A81E-A45678BFE295}"/>
                  </a:ext>
                </a:extLst>
              </p:cNvPr>
              <p:cNvSpPr/>
              <p:nvPr/>
            </p:nvSpPr>
            <p:spPr>
              <a:xfrm>
                <a:off x="1058164" y="3839895"/>
                <a:ext cx="60455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25216" extrusionOk="0">
                    <a:moveTo>
                      <a:pt x="12625" y="0"/>
                    </a:moveTo>
                    <a:cubicBezTo>
                      <a:pt x="5644" y="0"/>
                      <a:pt x="1" y="5643"/>
                      <a:pt x="1" y="12591"/>
                    </a:cubicBezTo>
                    <a:cubicBezTo>
                      <a:pt x="1" y="19572"/>
                      <a:pt x="5644" y="25215"/>
                      <a:pt x="12625" y="25215"/>
                    </a:cubicBezTo>
                    <a:cubicBezTo>
                      <a:pt x="19573" y="25215"/>
                      <a:pt x="25216" y="19572"/>
                      <a:pt x="25216" y="12591"/>
                    </a:cubicBezTo>
                    <a:cubicBezTo>
                      <a:pt x="25216" y="5643"/>
                      <a:pt x="19573" y="0"/>
                      <a:pt x="12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06;p31">
                <a:extLst>
                  <a:ext uri="{FF2B5EF4-FFF2-40B4-BE49-F238E27FC236}">
                    <a16:creationId xmlns:a16="http://schemas.microsoft.com/office/drawing/2014/main" id="{5E9DBB22-9E7E-4D7B-887F-025A76B1FD3E}"/>
                  </a:ext>
                </a:extLst>
              </p:cNvPr>
              <p:cNvSpPr/>
              <p:nvPr/>
            </p:nvSpPr>
            <p:spPr>
              <a:xfrm>
                <a:off x="1387823" y="4059931"/>
                <a:ext cx="60458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25183" extrusionOk="0">
                    <a:moveTo>
                      <a:pt x="12625" y="0"/>
                    </a:moveTo>
                    <a:cubicBezTo>
                      <a:pt x="5644" y="0"/>
                      <a:pt x="1" y="5644"/>
                      <a:pt x="1" y="12592"/>
                    </a:cubicBezTo>
                    <a:cubicBezTo>
                      <a:pt x="1" y="19540"/>
                      <a:pt x="5644" y="25183"/>
                      <a:pt x="12625" y="25183"/>
                    </a:cubicBezTo>
                    <a:cubicBezTo>
                      <a:pt x="19573" y="25183"/>
                      <a:pt x="25216" y="19540"/>
                      <a:pt x="25216" y="12592"/>
                    </a:cubicBezTo>
                    <a:cubicBezTo>
                      <a:pt x="25216" y="5644"/>
                      <a:pt x="19573" y="0"/>
                      <a:pt x="12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07;p31">
                <a:extLst>
                  <a:ext uri="{FF2B5EF4-FFF2-40B4-BE49-F238E27FC236}">
                    <a16:creationId xmlns:a16="http://schemas.microsoft.com/office/drawing/2014/main" id="{24D68C1F-E9DB-4122-812E-2DEB4F30C8C9}"/>
                  </a:ext>
                </a:extLst>
              </p:cNvPr>
              <p:cNvSpPr/>
              <p:nvPr/>
            </p:nvSpPr>
            <p:spPr>
              <a:xfrm>
                <a:off x="1214626" y="4138906"/>
                <a:ext cx="40280" cy="40278"/>
              </a:xfrm>
              <a:custGeom>
                <a:avLst/>
                <a:gdLst/>
                <a:ahLst/>
                <a:cxnLst/>
                <a:rect l="l" t="t" r="r" b="b"/>
                <a:pathLst>
                  <a:path w="16801" h="16800" extrusionOk="0">
                    <a:moveTo>
                      <a:pt x="8417" y="0"/>
                    </a:moveTo>
                    <a:cubicBezTo>
                      <a:pt x="3752" y="0"/>
                      <a:pt x="1" y="3752"/>
                      <a:pt x="1" y="8384"/>
                    </a:cubicBezTo>
                    <a:cubicBezTo>
                      <a:pt x="1" y="13016"/>
                      <a:pt x="3752" y="16800"/>
                      <a:pt x="8417" y="16800"/>
                    </a:cubicBezTo>
                    <a:cubicBezTo>
                      <a:pt x="13049" y="16800"/>
                      <a:pt x="16800" y="13016"/>
                      <a:pt x="16800" y="8384"/>
                    </a:cubicBezTo>
                    <a:cubicBezTo>
                      <a:pt x="16800" y="3752"/>
                      <a:pt x="13049" y="0"/>
                      <a:pt x="8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08;p31">
                <a:extLst>
                  <a:ext uri="{FF2B5EF4-FFF2-40B4-BE49-F238E27FC236}">
                    <a16:creationId xmlns:a16="http://schemas.microsoft.com/office/drawing/2014/main" id="{62961505-51A8-41FC-A90B-9E04679CEBDD}"/>
                  </a:ext>
                </a:extLst>
              </p:cNvPr>
              <p:cNvSpPr/>
              <p:nvPr/>
            </p:nvSpPr>
            <p:spPr>
              <a:xfrm>
                <a:off x="1221743" y="4004649"/>
                <a:ext cx="40278" cy="40278"/>
              </a:xfrm>
              <a:custGeom>
                <a:avLst/>
                <a:gdLst/>
                <a:ahLst/>
                <a:cxnLst/>
                <a:rect l="l" t="t" r="r" b="b"/>
                <a:pathLst>
                  <a:path w="16800" h="16800" extrusionOk="0">
                    <a:moveTo>
                      <a:pt x="8416" y="0"/>
                    </a:moveTo>
                    <a:cubicBezTo>
                      <a:pt x="3752" y="0"/>
                      <a:pt x="0" y="3784"/>
                      <a:pt x="0" y="8416"/>
                    </a:cubicBezTo>
                    <a:cubicBezTo>
                      <a:pt x="0" y="13048"/>
                      <a:pt x="3752" y="16799"/>
                      <a:pt x="8416" y="16799"/>
                    </a:cubicBezTo>
                    <a:cubicBezTo>
                      <a:pt x="13048" y="16799"/>
                      <a:pt x="16800" y="13048"/>
                      <a:pt x="16800" y="8416"/>
                    </a:cubicBezTo>
                    <a:cubicBezTo>
                      <a:pt x="16800" y="3784"/>
                      <a:pt x="13048" y="0"/>
                      <a:pt x="8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09;p31">
                <a:extLst>
                  <a:ext uri="{FF2B5EF4-FFF2-40B4-BE49-F238E27FC236}">
                    <a16:creationId xmlns:a16="http://schemas.microsoft.com/office/drawing/2014/main" id="{0C1728ED-E7E1-42B8-B64A-32E061261D53}"/>
                  </a:ext>
                </a:extLst>
              </p:cNvPr>
              <p:cNvSpPr/>
              <p:nvPr/>
            </p:nvSpPr>
            <p:spPr>
              <a:xfrm>
                <a:off x="1152856" y="3991745"/>
                <a:ext cx="30189" cy="30192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extrusionOk="0">
                    <a:moveTo>
                      <a:pt x="6296" y="1"/>
                    </a:moveTo>
                    <a:cubicBezTo>
                      <a:pt x="2806" y="1"/>
                      <a:pt x="0" y="2806"/>
                      <a:pt x="0" y="6296"/>
                    </a:cubicBezTo>
                    <a:cubicBezTo>
                      <a:pt x="0" y="9754"/>
                      <a:pt x="2806" y="12592"/>
                      <a:pt x="6296" y="12592"/>
                    </a:cubicBezTo>
                    <a:cubicBezTo>
                      <a:pt x="9754" y="12592"/>
                      <a:pt x="12592" y="9754"/>
                      <a:pt x="12592" y="6296"/>
                    </a:cubicBezTo>
                    <a:cubicBezTo>
                      <a:pt x="12592" y="2806"/>
                      <a:pt x="9754" y="1"/>
                      <a:pt x="62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0;p31">
                <a:extLst>
                  <a:ext uri="{FF2B5EF4-FFF2-40B4-BE49-F238E27FC236}">
                    <a16:creationId xmlns:a16="http://schemas.microsoft.com/office/drawing/2014/main" id="{03F55909-4284-4927-AA6D-4C7894E81F7C}"/>
                  </a:ext>
                </a:extLst>
              </p:cNvPr>
              <p:cNvSpPr/>
              <p:nvPr/>
            </p:nvSpPr>
            <p:spPr>
              <a:xfrm>
                <a:off x="1317998" y="4231409"/>
                <a:ext cx="80554" cy="80633"/>
              </a:xfrm>
              <a:custGeom>
                <a:avLst/>
                <a:gdLst/>
                <a:ahLst/>
                <a:cxnLst/>
                <a:rect l="l" t="t" r="r" b="b"/>
                <a:pathLst>
                  <a:path w="33599" h="33632" extrusionOk="0">
                    <a:moveTo>
                      <a:pt x="16800" y="1"/>
                    </a:moveTo>
                    <a:cubicBezTo>
                      <a:pt x="7536" y="1"/>
                      <a:pt x="0" y="7536"/>
                      <a:pt x="0" y="16833"/>
                    </a:cubicBezTo>
                    <a:cubicBezTo>
                      <a:pt x="0" y="26097"/>
                      <a:pt x="7536" y="33632"/>
                      <a:pt x="16800" y="33632"/>
                    </a:cubicBezTo>
                    <a:cubicBezTo>
                      <a:pt x="26096" y="33632"/>
                      <a:pt x="33599" y="26097"/>
                      <a:pt x="33599" y="16833"/>
                    </a:cubicBezTo>
                    <a:cubicBezTo>
                      <a:pt x="33599" y="7536"/>
                      <a:pt x="26096" y="1"/>
                      <a:pt x="168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79;p31">
              <a:extLst>
                <a:ext uri="{FF2B5EF4-FFF2-40B4-BE49-F238E27FC236}">
                  <a16:creationId xmlns:a16="http://schemas.microsoft.com/office/drawing/2014/main" id="{081CDF0B-EE22-4A0E-8609-AA3B4EA3DE9D}"/>
                </a:ext>
              </a:extLst>
            </p:cNvPr>
            <p:cNvGrpSpPr/>
            <p:nvPr/>
          </p:nvGrpSpPr>
          <p:grpSpPr>
            <a:xfrm>
              <a:off x="926251" y="1355741"/>
              <a:ext cx="500426" cy="500426"/>
              <a:chOff x="947846" y="1760162"/>
              <a:chExt cx="500426" cy="500426"/>
            </a:xfrm>
          </p:grpSpPr>
          <p:sp>
            <p:nvSpPr>
              <p:cNvPr id="163" name="Google Shape;280;p31">
                <a:extLst>
                  <a:ext uri="{FF2B5EF4-FFF2-40B4-BE49-F238E27FC236}">
                    <a16:creationId xmlns:a16="http://schemas.microsoft.com/office/drawing/2014/main" id="{0B3926F0-42D6-4057-806B-9354AC2ED8FF}"/>
                  </a:ext>
                </a:extLst>
              </p:cNvPr>
              <p:cNvSpPr/>
              <p:nvPr/>
            </p:nvSpPr>
            <p:spPr>
              <a:xfrm>
                <a:off x="947846" y="1760162"/>
                <a:ext cx="500426" cy="500426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81;p31">
                <a:extLst>
                  <a:ext uri="{FF2B5EF4-FFF2-40B4-BE49-F238E27FC236}">
                    <a16:creationId xmlns:a16="http://schemas.microsoft.com/office/drawing/2014/main" id="{CBC641BA-A20E-40C7-8FB1-324EEF88180B}"/>
                  </a:ext>
                </a:extLst>
              </p:cNvPr>
              <p:cNvSpPr/>
              <p:nvPr/>
            </p:nvSpPr>
            <p:spPr>
              <a:xfrm>
                <a:off x="1046700" y="1863698"/>
                <a:ext cx="303990" cy="301982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82;p31">
                <a:extLst>
                  <a:ext uri="{FF2B5EF4-FFF2-40B4-BE49-F238E27FC236}">
                    <a16:creationId xmlns:a16="http://schemas.microsoft.com/office/drawing/2014/main" id="{B9881BB6-FE79-4712-8753-F9D61501F94D}"/>
                  </a:ext>
                </a:extLst>
              </p:cNvPr>
              <p:cNvSpPr/>
              <p:nvPr/>
            </p:nvSpPr>
            <p:spPr>
              <a:xfrm>
                <a:off x="1129033" y="1932722"/>
                <a:ext cx="43143" cy="431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83;p31">
                <a:extLst>
                  <a:ext uri="{FF2B5EF4-FFF2-40B4-BE49-F238E27FC236}">
                    <a16:creationId xmlns:a16="http://schemas.microsoft.com/office/drawing/2014/main" id="{5A64CBE3-136F-48B7-A3B8-862B451A358E}"/>
                  </a:ext>
                </a:extLst>
              </p:cNvPr>
              <p:cNvSpPr/>
              <p:nvPr/>
            </p:nvSpPr>
            <p:spPr>
              <a:xfrm>
                <a:off x="1215313" y="2053514"/>
                <a:ext cx="43143" cy="431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84;p31">
                <a:extLst>
                  <a:ext uri="{FF2B5EF4-FFF2-40B4-BE49-F238E27FC236}">
                    <a16:creationId xmlns:a16="http://schemas.microsoft.com/office/drawing/2014/main" id="{1ADD3E8B-3508-46E2-982D-079CC2039C47}"/>
                  </a:ext>
                </a:extLst>
              </p:cNvPr>
              <p:cNvSpPr/>
              <p:nvPr/>
            </p:nvSpPr>
            <p:spPr>
              <a:xfrm>
                <a:off x="1249825" y="1949978"/>
                <a:ext cx="3451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85;p31">
                <a:extLst>
                  <a:ext uri="{FF2B5EF4-FFF2-40B4-BE49-F238E27FC236}">
                    <a16:creationId xmlns:a16="http://schemas.microsoft.com/office/drawing/2014/main" id="{A25D2640-4C93-4934-AAE6-42CDC3734257}"/>
                  </a:ext>
                </a:extLst>
              </p:cNvPr>
              <p:cNvSpPr/>
              <p:nvPr/>
            </p:nvSpPr>
            <p:spPr>
              <a:xfrm>
                <a:off x="1120405" y="2044886"/>
                <a:ext cx="3451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86;p31">
                <a:extLst>
                  <a:ext uri="{FF2B5EF4-FFF2-40B4-BE49-F238E27FC236}">
                    <a16:creationId xmlns:a16="http://schemas.microsoft.com/office/drawing/2014/main" id="{E1D2CA7E-00C6-416D-8CFD-0E28C2B990EC}"/>
                  </a:ext>
                </a:extLst>
              </p:cNvPr>
              <p:cNvSpPr/>
              <p:nvPr/>
            </p:nvSpPr>
            <p:spPr>
              <a:xfrm>
                <a:off x="1198057" y="1975862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87;p31">
                <a:extLst>
                  <a:ext uri="{FF2B5EF4-FFF2-40B4-BE49-F238E27FC236}">
                    <a16:creationId xmlns:a16="http://schemas.microsoft.com/office/drawing/2014/main" id="{8D89E408-ECB3-4FF0-8CCB-98322AC50F88}"/>
                  </a:ext>
                </a:extLst>
              </p:cNvPr>
              <p:cNvSpPr/>
              <p:nvPr/>
            </p:nvSpPr>
            <p:spPr>
              <a:xfrm>
                <a:off x="1206685" y="1906838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88;p31">
                <a:extLst>
                  <a:ext uri="{FF2B5EF4-FFF2-40B4-BE49-F238E27FC236}">
                    <a16:creationId xmlns:a16="http://schemas.microsoft.com/office/drawing/2014/main" id="{5256C4A7-2F11-4CEC-8AF5-1C9F79124D4E}"/>
                  </a:ext>
                </a:extLst>
              </p:cNvPr>
              <p:cNvSpPr/>
              <p:nvPr/>
            </p:nvSpPr>
            <p:spPr>
              <a:xfrm>
                <a:off x="1258453" y="2019002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89;p31">
                <a:extLst>
                  <a:ext uri="{FF2B5EF4-FFF2-40B4-BE49-F238E27FC236}">
                    <a16:creationId xmlns:a16="http://schemas.microsoft.com/office/drawing/2014/main" id="{A1B46358-B581-477A-A1FF-303BAD2714E1}"/>
                  </a:ext>
                </a:extLst>
              </p:cNvPr>
              <p:cNvSpPr/>
              <p:nvPr/>
            </p:nvSpPr>
            <p:spPr>
              <a:xfrm>
                <a:off x="1094521" y="1993118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0;p31">
                <a:extLst>
                  <a:ext uri="{FF2B5EF4-FFF2-40B4-BE49-F238E27FC236}">
                    <a16:creationId xmlns:a16="http://schemas.microsoft.com/office/drawing/2014/main" id="{682944CF-8FBE-4A85-B834-E094742FF973}"/>
                  </a:ext>
                </a:extLst>
              </p:cNvPr>
              <p:cNvSpPr/>
              <p:nvPr/>
            </p:nvSpPr>
            <p:spPr>
              <a:xfrm>
                <a:off x="1163545" y="2096653"/>
                <a:ext cx="17259" cy="17259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" name="投影片編號版面配置區 1">
            <a:extLst>
              <a:ext uri="{FF2B5EF4-FFF2-40B4-BE49-F238E27FC236}">
                <a16:creationId xmlns:a16="http://schemas.microsoft.com/office/drawing/2014/main" id="{B93F47C5-9EDF-47EE-A718-9F6849C0CD1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24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175BC5D-20E9-F295-29F1-1B909F0AE915}"/>
              </a:ext>
            </a:extLst>
          </p:cNvPr>
          <p:cNvSpPr txBox="1"/>
          <p:nvPr/>
        </p:nvSpPr>
        <p:spPr>
          <a:xfrm>
            <a:off x="685556" y="2279363"/>
            <a:ext cx="3078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分群的操作流程</a:t>
            </a:r>
          </a:p>
        </p:txBody>
      </p:sp>
    </p:spTree>
    <p:extLst>
      <p:ext uri="{BB962C8B-B14F-4D97-AF65-F5344CB8AC3E}">
        <p14:creationId xmlns:p14="http://schemas.microsoft.com/office/powerpoint/2010/main" val="133387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投影片編號版面配置區 1">
            <a:extLst>
              <a:ext uri="{FF2B5EF4-FFF2-40B4-BE49-F238E27FC236}">
                <a16:creationId xmlns:a16="http://schemas.microsoft.com/office/drawing/2014/main" id="{ABB778DB-14D9-4D87-AD6D-F9DC9A7646DD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25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C2341D8C-4EB6-343F-5214-46F272F60F8E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Step1.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分群的目的</a:t>
            </a:r>
            <a:endParaRPr lang="zh-TW" altLang="en-US" sz="1600" b="1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E92C7B6-7EC8-7990-5975-A9066D1BE62D}"/>
              </a:ext>
            </a:extLst>
          </p:cNvPr>
          <p:cNvGrpSpPr/>
          <p:nvPr/>
        </p:nvGrpSpPr>
        <p:grpSpPr>
          <a:xfrm>
            <a:off x="1407882" y="2261011"/>
            <a:ext cx="6328236" cy="1917841"/>
            <a:chOff x="1407882" y="2205964"/>
            <a:chExt cx="6328236" cy="1917841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77AB5FD9-DDE6-9D35-D377-830297CF1738}"/>
                </a:ext>
              </a:extLst>
            </p:cNvPr>
            <p:cNvSpPr/>
            <p:nvPr/>
          </p:nvSpPr>
          <p:spPr>
            <a:xfrm>
              <a:off x="1407882" y="2205964"/>
              <a:ext cx="6328236" cy="802640"/>
            </a:xfrm>
            <a:prstGeom prst="roundRect">
              <a:avLst/>
            </a:prstGeom>
            <a:solidFill>
              <a:srgbClr val="EF6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分析與解釋資料集的資料分布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3" name="矩形: 圓角 242">
              <a:extLst>
                <a:ext uri="{FF2B5EF4-FFF2-40B4-BE49-F238E27FC236}">
                  <a16:creationId xmlns:a16="http://schemas.microsoft.com/office/drawing/2014/main" id="{D75B43DD-D5CE-AE3B-20D3-736E36C2A8E8}"/>
                </a:ext>
              </a:extLst>
            </p:cNvPr>
            <p:cNvSpPr/>
            <p:nvPr/>
          </p:nvSpPr>
          <p:spPr>
            <a:xfrm>
              <a:off x="1407882" y="3321165"/>
              <a:ext cx="6328236" cy="8026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挖掘高準確率原因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55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C8A5774-E22A-F7A0-138F-1C8387F6610E}"/>
              </a:ext>
            </a:extLst>
          </p:cNvPr>
          <p:cNvSpPr txBox="1"/>
          <p:nvPr/>
        </p:nvSpPr>
        <p:spPr>
          <a:xfrm>
            <a:off x="493144" y="3209956"/>
            <a:ext cx="23452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二元類別資料型態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>
              <a:spcAft>
                <a:spcPts val="600"/>
              </a:spcAft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無缺失值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AC7741-D800-CFCD-1C26-4526DD649113}"/>
              </a:ext>
            </a:extLst>
          </p:cNvPr>
          <p:cNvSpPr txBox="1"/>
          <p:nvPr/>
        </p:nvSpPr>
        <p:spPr>
          <a:xfrm>
            <a:off x="2838411" y="3209956"/>
            <a:ext cx="29781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將資料進行編碼</a:t>
            </a:r>
            <a:endParaRPr lang="en-US" altLang="zh-TW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>
              <a:spcAft>
                <a:spcPts val="600"/>
              </a:spcAft>
            </a:pP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全部欄位之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Yes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No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轉換成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1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0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624108-833E-B944-8A84-CD1139EF553C}"/>
              </a:ext>
            </a:extLst>
          </p:cNvPr>
          <p:cNvSpPr txBox="1"/>
          <p:nvPr/>
        </p:nvSpPr>
        <p:spPr>
          <a:xfrm>
            <a:off x="6130644" y="3063762"/>
            <a:ext cx="21566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原始資料筆數為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5434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筆 </a:t>
            </a:r>
            <a:endParaRPr lang="en-US" altLang="zh-TW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Yes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數量：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4383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 4383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No  </a:t>
            </a:r>
            <a:r>
              <a:rPr lang="zh-TW" altLang="en-US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數量：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1051 </a:t>
            </a:r>
            <a:r>
              <a:rPr lang="en-US" altLang="zh-TW" dirty="0"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 4383</a:t>
            </a:r>
            <a:endParaRPr lang="en-US" altLang="zh-TW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BEE22C0-AC8C-545D-A7E6-2F9ADF2D4220}"/>
              </a:ext>
            </a:extLst>
          </p:cNvPr>
          <p:cNvSpPr/>
          <p:nvPr/>
        </p:nvSpPr>
        <p:spPr>
          <a:xfrm>
            <a:off x="652972" y="1986975"/>
            <a:ext cx="7838056" cy="5847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資料前處理               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   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         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資料型態轉換 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            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               資料不平衡處理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1836A805-4F0A-C6BC-1AE5-C250B6BD582D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26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8BBB76-A9C6-8F38-0D09-47D34F5BC62A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Step2.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150905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E3DF276-17B9-CC73-DF2B-12997BBED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46474"/>
              </p:ext>
            </p:extLst>
          </p:nvPr>
        </p:nvGraphicFramePr>
        <p:xfrm>
          <a:off x="589472" y="1828801"/>
          <a:ext cx="7965056" cy="2567192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1172512">
                  <a:extLst>
                    <a:ext uri="{9D8B030D-6E8A-4147-A177-3AD203B41FA5}">
                      <a16:colId xmlns:a16="http://schemas.microsoft.com/office/drawing/2014/main" val="3572468492"/>
                    </a:ext>
                  </a:extLst>
                </a:gridCol>
                <a:gridCol w="6792544">
                  <a:extLst>
                    <a:ext uri="{9D8B030D-6E8A-4147-A177-3AD203B41FA5}">
                      <a16:colId xmlns:a16="http://schemas.microsoft.com/office/drawing/2014/main" val="180840947"/>
                    </a:ext>
                  </a:extLst>
                </a:gridCol>
              </a:tblGrid>
              <a:tr h="66799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症狀</a:t>
                      </a:r>
                      <a:endParaRPr lang="en-US" altLang="zh-TW" dirty="0">
                        <a:solidFill>
                          <a:schemeClr val="bg1"/>
                        </a:solidFill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Breathing Problem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Fever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Dry Cough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Sore throat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Running Nose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endParaRPr lang="en-US" altLang="zh-TW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Asthma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Headache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Hypertension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Fatigue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543944"/>
                  </a:ext>
                </a:extLst>
              </a:tr>
              <a:tr h="47807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疾病史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Gastrointestinal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Chronic Lung Disease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Heart Disease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Diabetes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54562"/>
                  </a:ext>
                </a:extLst>
              </a:tr>
              <a:tr h="943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接觸史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Abroad Travel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Contact with COVID-19 Patient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Attended Large Gathering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endParaRPr lang="en-US" altLang="zh-TW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Visited Public Exposed Places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Family Working in Public Exposed Places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endParaRPr lang="en-US" altLang="zh-TW" dirty="0">
                        <a:latin typeface="源泉圓體 R" panose="020B0500000000000000" pitchFamily="34" charset="-120"/>
                        <a:ea typeface="源泉圓體 R" panose="020B0500000000000000" pitchFamily="34" charset="-120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Wearing Masks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、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Sanitization from Market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996263"/>
                  </a:ext>
                </a:extLst>
              </a:tr>
              <a:tr h="478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類別欄位 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為分析分類結果，保留類別欄位 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(class label)</a:t>
                      </a:r>
                      <a:r>
                        <a:rPr lang="zh-TW" altLang="en-US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 ：</a:t>
                      </a:r>
                      <a:r>
                        <a:rPr lang="en-US" altLang="zh-TW" dirty="0">
                          <a:latin typeface="源泉圓體 R" panose="020B0500000000000000" pitchFamily="34" charset="-120"/>
                          <a:ea typeface="源泉圓體 R" panose="020B0500000000000000" pitchFamily="34" charset="-120"/>
                        </a:rPr>
                        <a:t>COVID-19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04324"/>
                  </a:ext>
                </a:extLst>
              </a:tr>
            </a:tbl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0242B073-A29E-5943-5128-72DF2FE67557}"/>
              </a:ext>
            </a:extLst>
          </p:cNvPr>
          <p:cNvGrpSpPr/>
          <p:nvPr/>
        </p:nvGrpSpPr>
        <p:grpSpPr>
          <a:xfrm>
            <a:off x="3412067" y="3545530"/>
            <a:ext cx="5550701" cy="400110"/>
            <a:chOff x="3412067" y="3545530"/>
            <a:chExt cx="5550701" cy="400110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F9AA072-386F-7AC1-080E-FDBDD254800D}"/>
                </a:ext>
              </a:extLst>
            </p:cNvPr>
            <p:cNvCxnSpPr/>
            <p:nvPr/>
          </p:nvCxnSpPr>
          <p:spPr>
            <a:xfrm flipV="1">
              <a:off x="3412067" y="3606800"/>
              <a:ext cx="1286933" cy="22013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AC6D177-4DEA-E7C0-BE5A-4395FE209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200" y="3598333"/>
              <a:ext cx="1938867" cy="22860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02626B4-1BB6-758A-ED6E-FEF56F7B3479}"/>
                </a:ext>
              </a:extLst>
            </p:cNvPr>
            <p:cNvSpPr txBox="1"/>
            <p:nvPr/>
          </p:nvSpPr>
          <p:spPr>
            <a:xfrm>
              <a:off x="6857543" y="3545530"/>
              <a:ext cx="21052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移除只有單一值的 </a:t>
              </a:r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Wearing Mask</a:t>
              </a:r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Sanitization from market</a:t>
              </a:r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 欄位</a:t>
              </a:r>
            </a:p>
          </p:txBody>
        </p:sp>
      </p:grp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C9674837-372D-1D5A-EB6E-F5FF6B2EE428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27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49CE91-A29C-8108-5958-D57EA610BEEA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Step3.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決定分析欄位</a:t>
            </a:r>
          </a:p>
        </p:txBody>
      </p:sp>
    </p:spTree>
    <p:extLst>
      <p:ext uri="{BB962C8B-B14F-4D97-AF65-F5344CB8AC3E}">
        <p14:creationId xmlns:p14="http://schemas.microsoft.com/office/powerpoint/2010/main" val="61411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2EA80843-7B22-1CE9-F4B5-1C76FA28E41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28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F3C892-A15B-B687-CB3A-91B6843F7511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資料處理後欄位資料變化</a:t>
            </a:r>
            <a:endParaRPr lang="en-US" altLang="zh-TW" sz="3200" b="1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C35E8C9-DA42-15E8-A89E-09F4AB35026B}"/>
              </a:ext>
            </a:extLst>
          </p:cNvPr>
          <p:cNvGrpSpPr/>
          <p:nvPr/>
        </p:nvGrpSpPr>
        <p:grpSpPr>
          <a:xfrm>
            <a:off x="2302237" y="1499415"/>
            <a:ext cx="4539526" cy="3257536"/>
            <a:chOff x="2161761" y="1638314"/>
            <a:chExt cx="4877276" cy="349990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99B5D57-CEF9-370F-1221-2F236F28A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761" y="1638314"/>
              <a:ext cx="4877276" cy="150541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D569200-8682-249B-A082-115E789B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1761" y="3143730"/>
              <a:ext cx="4877276" cy="1994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16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41FBDA64-3992-4840-9E2E-21CA1707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9" y="1508456"/>
            <a:ext cx="3733333" cy="26476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B21BD02-0F24-A944-D316-31F42E79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3" y="1450216"/>
            <a:ext cx="4040287" cy="2693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35F394E-2DA3-621F-9E1D-AD53E0DC5AF2}"/>
              </a:ext>
            </a:extLst>
          </p:cNvPr>
          <p:cNvSpPr txBox="1"/>
          <p:nvPr/>
        </p:nvSpPr>
        <p:spPr>
          <a:xfrm>
            <a:off x="3702767" y="4340226"/>
            <a:ext cx="173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EF6C6A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挑選 </a:t>
            </a:r>
            <a:r>
              <a:rPr lang="en-US" altLang="zh-TW" sz="2800" b="1" dirty="0">
                <a:solidFill>
                  <a:srgbClr val="EF6C6A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</a:t>
            </a:r>
            <a:r>
              <a:rPr lang="zh-TW" altLang="en-US" sz="2800" b="1" dirty="0">
                <a:solidFill>
                  <a:srgbClr val="EF6C6A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群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7383ACD-0BBC-D2A3-5D85-DEC7D1B9B25B}"/>
              </a:ext>
            </a:extLst>
          </p:cNvPr>
          <p:cNvSpPr/>
          <p:nvPr/>
        </p:nvSpPr>
        <p:spPr>
          <a:xfrm>
            <a:off x="1706920" y="1708150"/>
            <a:ext cx="254698" cy="2263244"/>
          </a:xfrm>
          <a:prstGeom prst="roundRect">
            <a:avLst>
              <a:gd name="adj" fmla="val 10372"/>
            </a:avLst>
          </a:prstGeom>
          <a:noFill/>
          <a:ln w="25400">
            <a:solidFill>
              <a:srgbClr val="EF6C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92B043D-5F2E-D6D9-6489-5EC1F915E172}"/>
              </a:ext>
            </a:extLst>
          </p:cNvPr>
          <p:cNvSpPr/>
          <p:nvPr/>
        </p:nvSpPr>
        <p:spPr>
          <a:xfrm>
            <a:off x="5130153" y="1708150"/>
            <a:ext cx="254698" cy="2263244"/>
          </a:xfrm>
          <a:prstGeom prst="roundRect">
            <a:avLst>
              <a:gd name="adj" fmla="val 10372"/>
            </a:avLst>
          </a:prstGeom>
          <a:noFill/>
          <a:ln w="25400">
            <a:solidFill>
              <a:srgbClr val="EF6C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5321F5B6-349A-8E9E-63A0-D859BD0ADE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29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07D96F-A48B-DC86-B9BB-20CC9E68BC78}"/>
              </a:ext>
            </a:extLst>
          </p:cNvPr>
          <p:cNvSpPr txBox="1"/>
          <p:nvPr/>
        </p:nvSpPr>
        <p:spPr>
          <a:xfrm>
            <a:off x="727283" y="562760"/>
            <a:ext cx="768943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Step4.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選擇合適分群數 </a:t>
            </a:r>
            <a:endParaRPr lang="en-US" altLang="zh-TW" sz="3200" b="1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/>
            <a:r>
              <a:rPr lang="en-US" altLang="zh-TW" sz="16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K-means </a:t>
            </a:r>
            <a:r>
              <a:rPr lang="zh-TW" altLang="en-US" sz="16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合適分群數</a:t>
            </a:r>
          </a:p>
        </p:txBody>
      </p:sp>
    </p:spTree>
    <p:extLst>
      <p:ext uri="{BB962C8B-B14F-4D97-AF65-F5344CB8AC3E}">
        <p14:creationId xmlns:p14="http://schemas.microsoft.com/office/powerpoint/2010/main" val="11098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3B6C44E1-663B-A50F-B2E8-DA658291F57E}"/>
              </a:ext>
            </a:extLst>
          </p:cNvPr>
          <p:cNvGrpSpPr/>
          <p:nvPr/>
        </p:nvGrpSpPr>
        <p:grpSpPr>
          <a:xfrm>
            <a:off x="1816659" y="254700"/>
            <a:ext cx="5510683" cy="4634099"/>
            <a:chOff x="2568225" y="254226"/>
            <a:chExt cx="5510683" cy="4634099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5B85C55F-FF8F-D54B-1D09-319A811AB8F8}"/>
                </a:ext>
              </a:extLst>
            </p:cNvPr>
            <p:cNvSpPr/>
            <p:nvPr/>
          </p:nvSpPr>
          <p:spPr>
            <a:xfrm>
              <a:off x="5487985" y="1049173"/>
              <a:ext cx="2590923" cy="111615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zh-TW" altLang="en-US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二元類別型態轉換</a:t>
              </a:r>
              <a:endParaRPr lang="en-US" altLang="zh-TW" sz="12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>
                <a:spcAft>
                  <a:spcPts val="1200"/>
                </a:spcAft>
              </a:pPr>
              <a:r>
                <a:rPr lang="zh-TW" altLang="en-US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資料不平衡處理比較 </a:t>
              </a:r>
              <a:endParaRPr lang="en-US" altLang="zh-TW" sz="12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特徵選擇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FDEAC9A-C645-4950-BE30-2ABC30C619B0}"/>
                </a:ext>
              </a:extLst>
            </p:cNvPr>
            <p:cNvGrpSpPr/>
            <p:nvPr/>
          </p:nvGrpSpPr>
          <p:grpSpPr>
            <a:xfrm>
              <a:off x="2568225" y="254226"/>
              <a:ext cx="2502600" cy="4634099"/>
              <a:chOff x="700075" y="254226"/>
              <a:chExt cx="2502600" cy="4634099"/>
            </a:xfrm>
          </p:grpSpPr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27A717D5-C50A-4769-9DAF-7A119904C4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1375" y="1373422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C8E14409-2C01-48B5-92A8-A63F59968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1375" y="2334505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2CEB6E27-60BF-4F5C-89A3-69AB5B270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1375" y="3308459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83FB9806-6DAF-47AF-83A6-A84567CE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1375" y="408391"/>
                <a:ext cx="0" cy="813773"/>
              </a:xfrm>
              <a:prstGeom prst="line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69" name="Google Shape;269;p31"/>
              <p:cNvGrpSpPr/>
              <p:nvPr/>
            </p:nvGrpSpPr>
            <p:grpSpPr>
              <a:xfrm>
                <a:off x="700075" y="254226"/>
                <a:ext cx="2502600" cy="775200"/>
                <a:chOff x="700075" y="1622775"/>
                <a:chExt cx="2502600" cy="775200"/>
              </a:xfrm>
            </p:grpSpPr>
            <p:sp>
              <p:nvSpPr>
                <p:cNvPr id="270" name="Google Shape;270;p31"/>
                <p:cNvSpPr/>
                <p:nvPr/>
              </p:nvSpPr>
              <p:spPr>
                <a:xfrm>
                  <a:off x="700075" y="1622775"/>
                  <a:ext cx="2502600" cy="775200"/>
                </a:xfrm>
                <a:prstGeom prst="roundRect">
                  <a:avLst>
                    <a:gd name="adj" fmla="val 1239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42875" marR="19050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0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71" name="Google Shape;271;p31"/>
                <p:cNvSpPr txBox="1"/>
                <p:nvPr/>
              </p:nvSpPr>
              <p:spPr>
                <a:xfrm>
                  <a:off x="1665751" y="1622775"/>
                  <a:ext cx="1536924" cy="7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Data Collection</a:t>
                  </a:r>
                  <a:endParaRPr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272" name="Google Shape;272;p31"/>
              <p:cNvGrpSpPr/>
              <p:nvPr/>
            </p:nvGrpSpPr>
            <p:grpSpPr>
              <a:xfrm>
                <a:off x="700075" y="1218354"/>
                <a:ext cx="2502600" cy="775916"/>
                <a:chOff x="700075" y="2662414"/>
                <a:chExt cx="2502600" cy="775916"/>
              </a:xfrm>
            </p:grpSpPr>
            <p:sp>
              <p:nvSpPr>
                <p:cNvPr id="273" name="Google Shape;273;p31"/>
                <p:cNvSpPr/>
                <p:nvPr/>
              </p:nvSpPr>
              <p:spPr>
                <a:xfrm>
                  <a:off x="700075" y="2662414"/>
                  <a:ext cx="2502600" cy="775200"/>
                </a:xfrm>
                <a:prstGeom prst="roundRect">
                  <a:avLst>
                    <a:gd name="adj" fmla="val 1239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42875" marR="19050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0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74" name="Google Shape;274;p31"/>
                <p:cNvSpPr txBox="1"/>
                <p:nvPr/>
              </p:nvSpPr>
              <p:spPr>
                <a:xfrm>
                  <a:off x="1665751" y="2663130"/>
                  <a:ext cx="1536924" cy="7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Data</a:t>
                  </a:r>
                </a:p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Processing</a:t>
                  </a:r>
                  <a:endParaRPr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275" name="Google Shape;275;p31"/>
              <p:cNvGrpSpPr/>
              <p:nvPr/>
            </p:nvGrpSpPr>
            <p:grpSpPr>
              <a:xfrm>
                <a:off x="700075" y="2183198"/>
                <a:ext cx="2502600" cy="775201"/>
                <a:chOff x="700075" y="3702523"/>
                <a:chExt cx="2502600" cy="775201"/>
              </a:xfrm>
            </p:grpSpPr>
            <p:sp>
              <p:nvSpPr>
                <p:cNvPr id="276" name="Google Shape;276;p31"/>
                <p:cNvSpPr/>
                <p:nvPr/>
              </p:nvSpPr>
              <p:spPr>
                <a:xfrm>
                  <a:off x="700075" y="3702525"/>
                  <a:ext cx="2502600" cy="775200"/>
                </a:xfrm>
                <a:prstGeom prst="roundRect">
                  <a:avLst>
                    <a:gd name="adj" fmla="val 1192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42875" marR="19050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0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77" name="Google Shape;277;p31"/>
                <p:cNvSpPr txBox="1"/>
                <p:nvPr/>
              </p:nvSpPr>
              <p:spPr>
                <a:xfrm>
                  <a:off x="1665751" y="3702523"/>
                  <a:ext cx="1157100" cy="7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Modelling</a:t>
                  </a:r>
                  <a:endParaRPr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79" name="Google Shape;272;p31">
                <a:extLst>
                  <a:ext uri="{FF2B5EF4-FFF2-40B4-BE49-F238E27FC236}">
                    <a16:creationId xmlns:a16="http://schemas.microsoft.com/office/drawing/2014/main" id="{60960448-77E3-4385-8290-31AB16B651FD}"/>
                  </a:ext>
                </a:extLst>
              </p:cNvPr>
              <p:cNvGrpSpPr/>
              <p:nvPr/>
            </p:nvGrpSpPr>
            <p:grpSpPr>
              <a:xfrm>
                <a:off x="700075" y="3148278"/>
                <a:ext cx="2502600" cy="775916"/>
                <a:chOff x="700075" y="2662414"/>
                <a:chExt cx="2502600" cy="775916"/>
              </a:xfrm>
            </p:grpSpPr>
            <p:sp>
              <p:nvSpPr>
                <p:cNvPr id="80" name="Google Shape;273;p31">
                  <a:extLst>
                    <a:ext uri="{FF2B5EF4-FFF2-40B4-BE49-F238E27FC236}">
                      <a16:creationId xmlns:a16="http://schemas.microsoft.com/office/drawing/2014/main" id="{EB7C3CE2-4EF9-44DB-ACFF-36CA3B591883}"/>
                    </a:ext>
                  </a:extLst>
                </p:cNvPr>
                <p:cNvSpPr/>
                <p:nvPr/>
              </p:nvSpPr>
              <p:spPr>
                <a:xfrm>
                  <a:off x="700075" y="2662414"/>
                  <a:ext cx="2502600" cy="775200"/>
                </a:xfrm>
                <a:prstGeom prst="roundRect">
                  <a:avLst>
                    <a:gd name="adj" fmla="val 1239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42875" marR="19050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0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1" name="Google Shape;274;p31">
                  <a:extLst>
                    <a:ext uri="{FF2B5EF4-FFF2-40B4-BE49-F238E27FC236}">
                      <a16:creationId xmlns:a16="http://schemas.microsoft.com/office/drawing/2014/main" id="{04E3AD48-CEAE-4B78-9B3A-F2CDCEC5B185}"/>
                    </a:ext>
                  </a:extLst>
                </p:cNvPr>
                <p:cNvSpPr txBox="1"/>
                <p:nvPr/>
              </p:nvSpPr>
              <p:spPr>
                <a:xfrm>
                  <a:off x="1665751" y="2663130"/>
                  <a:ext cx="1536924" cy="7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Comparative</a:t>
                  </a:r>
                </a:p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Analysis</a:t>
                  </a:r>
                  <a:endParaRPr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85" name="Google Shape;291;p31">
                <a:extLst>
                  <a:ext uri="{FF2B5EF4-FFF2-40B4-BE49-F238E27FC236}">
                    <a16:creationId xmlns:a16="http://schemas.microsoft.com/office/drawing/2014/main" id="{2F9DF9F6-2AAE-4D49-8886-0201CF4049D6}"/>
                  </a:ext>
                </a:extLst>
              </p:cNvPr>
              <p:cNvGrpSpPr/>
              <p:nvPr/>
            </p:nvGrpSpPr>
            <p:grpSpPr>
              <a:xfrm>
                <a:off x="947874" y="2338104"/>
                <a:ext cx="500372" cy="500696"/>
                <a:chOff x="947874" y="2799401"/>
                <a:chExt cx="500372" cy="500696"/>
              </a:xfrm>
            </p:grpSpPr>
            <p:sp>
              <p:nvSpPr>
                <p:cNvPr id="86" name="Google Shape;292;p31">
                  <a:extLst>
                    <a:ext uri="{FF2B5EF4-FFF2-40B4-BE49-F238E27FC236}">
                      <a16:creationId xmlns:a16="http://schemas.microsoft.com/office/drawing/2014/main" id="{C53FC8C9-9CBD-4798-9E55-4C00C0B90618}"/>
                    </a:ext>
                  </a:extLst>
                </p:cNvPr>
                <p:cNvSpPr/>
                <p:nvPr/>
              </p:nvSpPr>
              <p:spPr>
                <a:xfrm>
                  <a:off x="947874" y="2799401"/>
                  <a:ext cx="500372" cy="50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9" h="4470" extrusionOk="0">
                      <a:moveTo>
                        <a:pt x="2234" y="1"/>
                      </a:moveTo>
                      <a:cubicBezTo>
                        <a:pt x="2079" y="1"/>
                        <a:pt x="1949" y="79"/>
                        <a:pt x="1949" y="176"/>
                      </a:cubicBezTo>
                      <a:cubicBezTo>
                        <a:pt x="1949" y="240"/>
                        <a:pt x="2008" y="299"/>
                        <a:pt x="2092" y="325"/>
                      </a:cubicBezTo>
                      <a:lnTo>
                        <a:pt x="2092" y="577"/>
                      </a:lnTo>
                      <a:cubicBezTo>
                        <a:pt x="1742" y="610"/>
                        <a:pt x="1418" y="746"/>
                        <a:pt x="1166" y="959"/>
                      </a:cubicBezTo>
                      <a:lnTo>
                        <a:pt x="991" y="784"/>
                      </a:lnTo>
                      <a:cubicBezTo>
                        <a:pt x="1030" y="700"/>
                        <a:pt x="1030" y="623"/>
                        <a:pt x="985" y="577"/>
                      </a:cubicBezTo>
                      <a:cubicBezTo>
                        <a:pt x="962" y="553"/>
                        <a:pt x="930" y="541"/>
                        <a:pt x="892" y="541"/>
                      </a:cubicBezTo>
                      <a:cubicBezTo>
                        <a:pt x="821" y="541"/>
                        <a:pt x="731" y="583"/>
                        <a:pt x="654" y="655"/>
                      </a:cubicBezTo>
                      <a:cubicBezTo>
                        <a:pt x="544" y="771"/>
                        <a:pt x="505" y="914"/>
                        <a:pt x="577" y="985"/>
                      </a:cubicBezTo>
                      <a:cubicBezTo>
                        <a:pt x="600" y="1009"/>
                        <a:pt x="632" y="1020"/>
                        <a:pt x="670" y="1020"/>
                      </a:cubicBezTo>
                      <a:cubicBezTo>
                        <a:pt x="704" y="1020"/>
                        <a:pt x="743" y="1010"/>
                        <a:pt x="784" y="992"/>
                      </a:cubicBezTo>
                      <a:lnTo>
                        <a:pt x="965" y="1166"/>
                      </a:lnTo>
                      <a:cubicBezTo>
                        <a:pt x="751" y="1419"/>
                        <a:pt x="609" y="1743"/>
                        <a:pt x="577" y="2093"/>
                      </a:cubicBezTo>
                      <a:lnTo>
                        <a:pt x="330" y="2093"/>
                      </a:lnTo>
                      <a:cubicBezTo>
                        <a:pt x="298" y="2002"/>
                        <a:pt x="240" y="1944"/>
                        <a:pt x="175" y="1944"/>
                      </a:cubicBezTo>
                      <a:cubicBezTo>
                        <a:pt x="78" y="1944"/>
                        <a:pt x="0" y="2073"/>
                        <a:pt x="0" y="2235"/>
                      </a:cubicBezTo>
                      <a:cubicBezTo>
                        <a:pt x="0" y="2397"/>
                        <a:pt x="78" y="2526"/>
                        <a:pt x="175" y="2526"/>
                      </a:cubicBezTo>
                      <a:cubicBezTo>
                        <a:pt x="240" y="2526"/>
                        <a:pt x="298" y="2468"/>
                        <a:pt x="330" y="2377"/>
                      </a:cubicBezTo>
                      <a:lnTo>
                        <a:pt x="577" y="2377"/>
                      </a:lnTo>
                      <a:cubicBezTo>
                        <a:pt x="609" y="2734"/>
                        <a:pt x="751" y="3051"/>
                        <a:pt x="965" y="3303"/>
                      </a:cubicBezTo>
                      <a:lnTo>
                        <a:pt x="784" y="3485"/>
                      </a:lnTo>
                      <a:cubicBezTo>
                        <a:pt x="740" y="3465"/>
                        <a:pt x="698" y="3453"/>
                        <a:pt x="662" y="3453"/>
                      </a:cubicBezTo>
                      <a:cubicBezTo>
                        <a:pt x="628" y="3453"/>
                        <a:pt x="598" y="3463"/>
                        <a:pt x="577" y="3485"/>
                      </a:cubicBezTo>
                      <a:cubicBezTo>
                        <a:pt x="505" y="3556"/>
                        <a:pt x="544" y="3705"/>
                        <a:pt x="654" y="3815"/>
                      </a:cubicBezTo>
                      <a:cubicBezTo>
                        <a:pt x="731" y="3887"/>
                        <a:pt x="821" y="3929"/>
                        <a:pt x="892" y="3929"/>
                      </a:cubicBezTo>
                      <a:cubicBezTo>
                        <a:pt x="930" y="3929"/>
                        <a:pt x="962" y="3917"/>
                        <a:pt x="985" y="3893"/>
                      </a:cubicBezTo>
                      <a:cubicBezTo>
                        <a:pt x="1030" y="3847"/>
                        <a:pt x="1030" y="3770"/>
                        <a:pt x="991" y="3686"/>
                      </a:cubicBezTo>
                      <a:lnTo>
                        <a:pt x="1166" y="3511"/>
                      </a:lnTo>
                      <a:cubicBezTo>
                        <a:pt x="1418" y="3724"/>
                        <a:pt x="1742" y="3860"/>
                        <a:pt x="2092" y="3893"/>
                      </a:cubicBezTo>
                      <a:lnTo>
                        <a:pt x="2092" y="4145"/>
                      </a:lnTo>
                      <a:cubicBezTo>
                        <a:pt x="2008" y="4171"/>
                        <a:pt x="1949" y="4230"/>
                        <a:pt x="1949" y="4294"/>
                      </a:cubicBezTo>
                      <a:cubicBezTo>
                        <a:pt x="1949" y="4391"/>
                        <a:pt x="2079" y="4469"/>
                        <a:pt x="2234" y="4469"/>
                      </a:cubicBezTo>
                      <a:cubicBezTo>
                        <a:pt x="2396" y="4469"/>
                        <a:pt x="2526" y="4391"/>
                        <a:pt x="2526" y="4294"/>
                      </a:cubicBezTo>
                      <a:cubicBezTo>
                        <a:pt x="2526" y="4230"/>
                        <a:pt x="2467" y="4171"/>
                        <a:pt x="2383" y="4145"/>
                      </a:cubicBezTo>
                      <a:lnTo>
                        <a:pt x="2383" y="3893"/>
                      </a:lnTo>
                      <a:cubicBezTo>
                        <a:pt x="2733" y="3860"/>
                        <a:pt x="3050" y="3724"/>
                        <a:pt x="3303" y="3511"/>
                      </a:cubicBezTo>
                      <a:lnTo>
                        <a:pt x="3484" y="3686"/>
                      </a:lnTo>
                      <a:cubicBezTo>
                        <a:pt x="3445" y="3770"/>
                        <a:pt x="3439" y="3847"/>
                        <a:pt x="3491" y="3893"/>
                      </a:cubicBezTo>
                      <a:cubicBezTo>
                        <a:pt x="3513" y="3917"/>
                        <a:pt x="3545" y="3929"/>
                        <a:pt x="3582" y="3929"/>
                      </a:cubicBezTo>
                      <a:cubicBezTo>
                        <a:pt x="3653" y="3929"/>
                        <a:pt x="3742" y="3887"/>
                        <a:pt x="3814" y="3815"/>
                      </a:cubicBezTo>
                      <a:cubicBezTo>
                        <a:pt x="3931" y="3705"/>
                        <a:pt x="3963" y="3556"/>
                        <a:pt x="3899" y="3485"/>
                      </a:cubicBezTo>
                      <a:cubicBezTo>
                        <a:pt x="3877" y="3463"/>
                        <a:pt x="3846" y="3453"/>
                        <a:pt x="3811" y="3453"/>
                      </a:cubicBezTo>
                      <a:cubicBezTo>
                        <a:pt x="3772" y="3453"/>
                        <a:pt x="3729" y="3465"/>
                        <a:pt x="3685" y="3485"/>
                      </a:cubicBezTo>
                      <a:lnTo>
                        <a:pt x="3510" y="3303"/>
                      </a:lnTo>
                      <a:cubicBezTo>
                        <a:pt x="3724" y="3051"/>
                        <a:pt x="3860" y="2734"/>
                        <a:pt x="3892" y="2377"/>
                      </a:cubicBezTo>
                      <a:lnTo>
                        <a:pt x="4145" y="2377"/>
                      </a:lnTo>
                      <a:cubicBezTo>
                        <a:pt x="4177" y="2468"/>
                        <a:pt x="4229" y="2526"/>
                        <a:pt x="4294" y="2526"/>
                      </a:cubicBezTo>
                      <a:cubicBezTo>
                        <a:pt x="4391" y="2526"/>
                        <a:pt x="4468" y="2397"/>
                        <a:pt x="4468" y="2235"/>
                      </a:cubicBezTo>
                      <a:cubicBezTo>
                        <a:pt x="4468" y="2073"/>
                        <a:pt x="4391" y="1944"/>
                        <a:pt x="4294" y="1944"/>
                      </a:cubicBezTo>
                      <a:cubicBezTo>
                        <a:pt x="4229" y="1944"/>
                        <a:pt x="4177" y="2002"/>
                        <a:pt x="4145" y="2093"/>
                      </a:cubicBezTo>
                      <a:lnTo>
                        <a:pt x="3892" y="2093"/>
                      </a:lnTo>
                      <a:cubicBezTo>
                        <a:pt x="3860" y="1743"/>
                        <a:pt x="3724" y="1419"/>
                        <a:pt x="3510" y="1166"/>
                      </a:cubicBezTo>
                      <a:lnTo>
                        <a:pt x="3685" y="992"/>
                      </a:lnTo>
                      <a:cubicBezTo>
                        <a:pt x="3725" y="1010"/>
                        <a:pt x="3766" y="1020"/>
                        <a:pt x="3802" y="1020"/>
                      </a:cubicBezTo>
                      <a:cubicBezTo>
                        <a:pt x="3841" y="1020"/>
                        <a:pt x="3875" y="1009"/>
                        <a:pt x="3899" y="985"/>
                      </a:cubicBezTo>
                      <a:cubicBezTo>
                        <a:pt x="3963" y="914"/>
                        <a:pt x="3931" y="771"/>
                        <a:pt x="3814" y="655"/>
                      </a:cubicBezTo>
                      <a:cubicBezTo>
                        <a:pt x="3742" y="583"/>
                        <a:pt x="3653" y="541"/>
                        <a:pt x="3582" y="541"/>
                      </a:cubicBezTo>
                      <a:cubicBezTo>
                        <a:pt x="3545" y="541"/>
                        <a:pt x="3513" y="553"/>
                        <a:pt x="3491" y="577"/>
                      </a:cubicBezTo>
                      <a:cubicBezTo>
                        <a:pt x="3439" y="623"/>
                        <a:pt x="3445" y="700"/>
                        <a:pt x="3484" y="784"/>
                      </a:cubicBezTo>
                      <a:lnTo>
                        <a:pt x="3303" y="959"/>
                      </a:lnTo>
                      <a:cubicBezTo>
                        <a:pt x="3050" y="746"/>
                        <a:pt x="2733" y="610"/>
                        <a:pt x="2383" y="577"/>
                      </a:cubicBezTo>
                      <a:lnTo>
                        <a:pt x="2383" y="325"/>
                      </a:lnTo>
                      <a:cubicBezTo>
                        <a:pt x="2467" y="299"/>
                        <a:pt x="2526" y="240"/>
                        <a:pt x="2526" y="176"/>
                      </a:cubicBezTo>
                      <a:cubicBezTo>
                        <a:pt x="2526" y="79"/>
                        <a:pt x="2396" y="1"/>
                        <a:pt x="223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93;p31">
                  <a:extLst>
                    <a:ext uri="{FF2B5EF4-FFF2-40B4-BE49-F238E27FC236}">
                      <a16:creationId xmlns:a16="http://schemas.microsoft.com/office/drawing/2014/main" id="{E7FC61E3-2F5D-4CA6-9042-D500FAB224EA}"/>
                    </a:ext>
                  </a:extLst>
                </p:cNvPr>
                <p:cNvSpPr/>
                <p:nvPr/>
              </p:nvSpPr>
              <p:spPr>
                <a:xfrm>
                  <a:off x="1159599" y="2927879"/>
                  <a:ext cx="56654" cy="5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253" y="0"/>
                      </a:moveTo>
                      <a:cubicBezTo>
                        <a:pt x="117" y="0"/>
                        <a:pt x="0" y="110"/>
                        <a:pt x="0" y="253"/>
                      </a:cubicBezTo>
                      <a:cubicBezTo>
                        <a:pt x="0" y="395"/>
                        <a:pt x="117" y="505"/>
                        <a:pt x="253" y="505"/>
                      </a:cubicBezTo>
                      <a:cubicBezTo>
                        <a:pt x="395" y="505"/>
                        <a:pt x="505" y="395"/>
                        <a:pt x="505" y="253"/>
                      </a:cubicBezTo>
                      <a:cubicBezTo>
                        <a:pt x="505" y="110"/>
                        <a:pt x="395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94;p31">
                  <a:extLst>
                    <a:ext uri="{FF2B5EF4-FFF2-40B4-BE49-F238E27FC236}">
                      <a16:creationId xmlns:a16="http://schemas.microsoft.com/office/drawing/2014/main" id="{28546EE6-151B-4515-A88D-F64BBD210FF2}"/>
                    </a:ext>
                  </a:extLst>
                </p:cNvPr>
                <p:cNvSpPr/>
                <p:nvPr/>
              </p:nvSpPr>
              <p:spPr>
                <a:xfrm>
                  <a:off x="1277721" y="2916230"/>
                  <a:ext cx="12428" cy="1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" extrusionOk="0">
                      <a:moveTo>
                        <a:pt x="59" y="0"/>
                      </a:moveTo>
                      <a:cubicBezTo>
                        <a:pt x="27" y="0"/>
                        <a:pt x="1" y="26"/>
                        <a:pt x="1" y="52"/>
                      </a:cubicBezTo>
                      <a:cubicBezTo>
                        <a:pt x="1" y="85"/>
                        <a:pt x="27" y="111"/>
                        <a:pt x="59" y="111"/>
                      </a:cubicBezTo>
                      <a:cubicBezTo>
                        <a:pt x="85" y="111"/>
                        <a:pt x="111" y="85"/>
                        <a:pt x="111" y="52"/>
                      </a:cubicBezTo>
                      <a:cubicBezTo>
                        <a:pt x="111" y="26"/>
                        <a:pt x="85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5;p31">
                  <a:extLst>
                    <a:ext uri="{FF2B5EF4-FFF2-40B4-BE49-F238E27FC236}">
                      <a16:creationId xmlns:a16="http://schemas.microsoft.com/office/drawing/2014/main" id="{23B93D26-2407-4C89-BAF2-D9156654DC34}"/>
                    </a:ext>
                  </a:extLst>
                </p:cNvPr>
                <p:cNvSpPr/>
                <p:nvPr/>
              </p:nvSpPr>
              <p:spPr>
                <a:xfrm>
                  <a:off x="1279177" y="3017041"/>
                  <a:ext cx="24744" cy="2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15" extrusionOk="0">
                      <a:moveTo>
                        <a:pt x="111" y="1"/>
                      </a:moveTo>
                      <a:cubicBezTo>
                        <a:pt x="52" y="1"/>
                        <a:pt x="1" y="46"/>
                        <a:pt x="1" y="104"/>
                      </a:cubicBezTo>
                      <a:cubicBezTo>
                        <a:pt x="1" y="169"/>
                        <a:pt x="52" y="214"/>
                        <a:pt x="111" y="214"/>
                      </a:cubicBezTo>
                      <a:cubicBezTo>
                        <a:pt x="169" y="214"/>
                        <a:pt x="221" y="169"/>
                        <a:pt x="221" y="104"/>
                      </a:cubicBezTo>
                      <a:cubicBezTo>
                        <a:pt x="221" y="46"/>
                        <a:pt x="169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96;p31">
                  <a:extLst>
                    <a:ext uri="{FF2B5EF4-FFF2-40B4-BE49-F238E27FC236}">
                      <a16:creationId xmlns:a16="http://schemas.microsoft.com/office/drawing/2014/main" id="{6B02DEF2-96C6-49C7-9622-3494AA1F4E25}"/>
                    </a:ext>
                  </a:extLst>
                </p:cNvPr>
                <p:cNvSpPr/>
                <p:nvPr/>
              </p:nvSpPr>
              <p:spPr>
                <a:xfrm>
                  <a:off x="1186358" y="3063526"/>
                  <a:ext cx="19706" cy="20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82" extrusionOk="0">
                      <a:moveTo>
                        <a:pt x="85" y="0"/>
                      </a:moveTo>
                      <a:cubicBezTo>
                        <a:pt x="40" y="0"/>
                        <a:pt x="1" y="39"/>
                        <a:pt x="1" y="91"/>
                      </a:cubicBezTo>
                      <a:cubicBezTo>
                        <a:pt x="1" y="142"/>
                        <a:pt x="40" y="181"/>
                        <a:pt x="85" y="181"/>
                      </a:cubicBezTo>
                      <a:cubicBezTo>
                        <a:pt x="137" y="181"/>
                        <a:pt x="176" y="142"/>
                        <a:pt x="176" y="91"/>
                      </a:cubicBezTo>
                      <a:cubicBezTo>
                        <a:pt x="176" y="39"/>
                        <a:pt x="137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97;p31">
                  <a:extLst>
                    <a:ext uri="{FF2B5EF4-FFF2-40B4-BE49-F238E27FC236}">
                      <a16:creationId xmlns:a16="http://schemas.microsoft.com/office/drawing/2014/main" id="{B3F18B06-4953-471C-8DAE-CBB5DAD9936F}"/>
                    </a:ext>
                  </a:extLst>
                </p:cNvPr>
                <p:cNvSpPr/>
                <p:nvPr/>
              </p:nvSpPr>
              <p:spPr>
                <a:xfrm>
                  <a:off x="1134183" y="3143951"/>
                  <a:ext cx="12428" cy="1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05" extrusionOk="0">
                      <a:moveTo>
                        <a:pt x="52" y="1"/>
                      </a:moveTo>
                      <a:cubicBezTo>
                        <a:pt x="26" y="1"/>
                        <a:pt x="0" y="20"/>
                        <a:pt x="0" y="53"/>
                      </a:cubicBezTo>
                      <a:cubicBezTo>
                        <a:pt x="0" y="85"/>
                        <a:pt x="26" y="104"/>
                        <a:pt x="52" y="104"/>
                      </a:cubicBezTo>
                      <a:cubicBezTo>
                        <a:pt x="85" y="104"/>
                        <a:pt x="111" y="85"/>
                        <a:pt x="111" y="53"/>
                      </a:cubicBezTo>
                      <a:cubicBezTo>
                        <a:pt x="111" y="20"/>
                        <a:pt x="85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98;p31">
                  <a:extLst>
                    <a:ext uri="{FF2B5EF4-FFF2-40B4-BE49-F238E27FC236}">
                      <a16:creationId xmlns:a16="http://schemas.microsoft.com/office/drawing/2014/main" id="{60108D26-E9EC-45F0-8B83-453004A39F08}"/>
                    </a:ext>
                  </a:extLst>
                </p:cNvPr>
                <p:cNvSpPr/>
                <p:nvPr/>
              </p:nvSpPr>
              <p:spPr>
                <a:xfrm>
                  <a:off x="1072602" y="3006848"/>
                  <a:ext cx="48593" cy="4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5" extrusionOk="0">
                      <a:moveTo>
                        <a:pt x="220" y="1"/>
                      </a:moveTo>
                      <a:cubicBezTo>
                        <a:pt x="97" y="1"/>
                        <a:pt x="0" y="98"/>
                        <a:pt x="0" y="215"/>
                      </a:cubicBezTo>
                      <a:cubicBezTo>
                        <a:pt x="0" y="338"/>
                        <a:pt x="97" y="435"/>
                        <a:pt x="220" y="435"/>
                      </a:cubicBezTo>
                      <a:cubicBezTo>
                        <a:pt x="337" y="435"/>
                        <a:pt x="434" y="338"/>
                        <a:pt x="434" y="215"/>
                      </a:cubicBezTo>
                      <a:cubicBezTo>
                        <a:pt x="434" y="98"/>
                        <a:pt x="337" y="1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99;p31">
                  <a:extLst>
                    <a:ext uri="{FF2B5EF4-FFF2-40B4-BE49-F238E27FC236}">
                      <a16:creationId xmlns:a16="http://schemas.microsoft.com/office/drawing/2014/main" id="{5A11B2F4-1E15-4D59-975A-DE302490C8DE}"/>
                    </a:ext>
                  </a:extLst>
                </p:cNvPr>
                <p:cNvSpPr/>
                <p:nvPr/>
              </p:nvSpPr>
              <p:spPr>
                <a:xfrm>
                  <a:off x="1248051" y="3135326"/>
                  <a:ext cx="29783" cy="2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66" extrusionOk="0">
                      <a:moveTo>
                        <a:pt x="136" y="0"/>
                      </a:moveTo>
                      <a:cubicBezTo>
                        <a:pt x="58" y="0"/>
                        <a:pt x="0" y="58"/>
                        <a:pt x="0" y="130"/>
                      </a:cubicBezTo>
                      <a:cubicBezTo>
                        <a:pt x="0" y="201"/>
                        <a:pt x="58" y="266"/>
                        <a:pt x="136" y="266"/>
                      </a:cubicBezTo>
                      <a:cubicBezTo>
                        <a:pt x="207" y="266"/>
                        <a:pt x="266" y="201"/>
                        <a:pt x="266" y="130"/>
                      </a:cubicBezTo>
                      <a:cubicBezTo>
                        <a:pt x="266" y="58"/>
                        <a:pt x="20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275;p31">
                <a:extLst>
                  <a:ext uri="{FF2B5EF4-FFF2-40B4-BE49-F238E27FC236}">
                    <a16:creationId xmlns:a16="http://schemas.microsoft.com/office/drawing/2014/main" id="{5605D0E3-9868-4DCC-908D-B0D7AB3CBF0B}"/>
                  </a:ext>
                </a:extLst>
              </p:cNvPr>
              <p:cNvGrpSpPr/>
              <p:nvPr/>
            </p:nvGrpSpPr>
            <p:grpSpPr>
              <a:xfrm>
                <a:off x="700075" y="4113123"/>
                <a:ext cx="2502600" cy="775202"/>
                <a:chOff x="700075" y="3702523"/>
                <a:chExt cx="2502600" cy="775202"/>
              </a:xfrm>
            </p:grpSpPr>
            <p:sp>
              <p:nvSpPr>
                <p:cNvPr id="83" name="Google Shape;276;p31">
                  <a:extLst>
                    <a:ext uri="{FF2B5EF4-FFF2-40B4-BE49-F238E27FC236}">
                      <a16:creationId xmlns:a16="http://schemas.microsoft.com/office/drawing/2014/main" id="{6E0B6D04-CAD5-494A-8C73-DE0F6FC42F3C}"/>
                    </a:ext>
                  </a:extLst>
                </p:cNvPr>
                <p:cNvSpPr/>
                <p:nvPr/>
              </p:nvSpPr>
              <p:spPr>
                <a:xfrm>
                  <a:off x="700075" y="3702525"/>
                  <a:ext cx="2502600" cy="775200"/>
                </a:xfrm>
                <a:prstGeom prst="roundRect">
                  <a:avLst>
                    <a:gd name="adj" fmla="val 1192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42875" marR="19050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0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4" name="Google Shape;277;p31">
                  <a:extLst>
                    <a:ext uri="{FF2B5EF4-FFF2-40B4-BE49-F238E27FC236}">
                      <a16:creationId xmlns:a16="http://schemas.microsoft.com/office/drawing/2014/main" id="{7903B481-2638-41FB-B412-78D2D1153C6A}"/>
                    </a:ext>
                  </a:extLst>
                </p:cNvPr>
                <p:cNvSpPr txBox="1"/>
                <p:nvPr/>
              </p:nvSpPr>
              <p:spPr>
                <a:xfrm>
                  <a:off x="1665751" y="3702523"/>
                  <a:ext cx="1536924" cy="7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lt1"/>
                      </a:solidFill>
                      <a:latin typeface="源泉圓體 R" panose="020B0500000000000000" pitchFamily="34" charset="-120"/>
                      <a:ea typeface="源泉圓體 R" panose="020B0500000000000000" pitchFamily="34" charset="-120"/>
                      <a:cs typeface="Fira Sans Extra Condensed SemiBold"/>
                      <a:sym typeface="Fira Sans Extra Condensed SemiBold"/>
                    </a:rPr>
                    <a:t>Finding the Best Model</a:t>
                  </a:r>
                  <a:endParaRPr sz="1600" b="1" dirty="0">
                    <a:solidFill>
                      <a:schemeClr val="lt1"/>
                    </a:solidFill>
                    <a:latin typeface="源泉圓體 R" panose="020B0500000000000000" pitchFamily="34" charset="-120"/>
                    <a:ea typeface="源泉圓體 R" panose="020B0500000000000000" pitchFamily="34" charset="-120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127" name="Google Shape;300;p31">
                <a:extLst>
                  <a:ext uri="{FF2B5EF4-FFF2-40B4-BE49-F238E27FC236}">
                    <a16:creationId xmlns:a16="http://schemas.microsoft.com/office/drawing/2014/main" id="{59AB1E06-50EA-4728-BBBA-C07381A80C5C}"/>
                  </a:ext>
                </a:extLst>
              </p:cNvPr>
              <p:cNvGrpSpPr/>
              <p:nvPr/>
            </p:nvGrpSpPr>
            <p:grpSpPr>
              <a:xfrm>
                <a:off x="904697" y="3287279"/>
                <a:ext cx="500445" cy="500457"/>
                <a:chOff x="947836" y="3839895"/>
                <a:chExt cx="500445" cy="500457"/>
              </a:xfrm>
            </p:grpSpPr>
            <p:sp>
              <p:nvSpPr>
                <p:cNvPr id="128" name="Google Shape;301;p31">
                  <a:extLst>
                    <a:ext uri="{FF2B5EF4-FFF2-40B4-BE49-F238E27FC236}">
                      <a16:creationId xmlns:a16="http://schemas.microsoft.com/office/drawing/2014/main" id="{42D89530-FB96-4599-BFF6-B3AFD3CCA931}"/>
                    </a:ext>
                  </a:extLst>
                </p:cNvPr>
                <p:cNvSpPr/>
                <p:nvPr/>
              </p:nvSpPr>
              <p:spPr>
                <a:xfrm>
                  <a:off x="1037640" y="3932632"/>
                  <a:ext cx="320879" cy="315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39" h="131393" extrusionOk="0">
                      <a:moveTo>
                        <a:pt x="66920" y="0"/>
                      </a:moveTo>
                      <a:cubicBezTo>
                        <a:pt x="62679" y="0"/>
                        <a:pt x="58438" y="2479"/>
                        <a:pt x="56971" y="7437"/>
                      </a:cubicBezTo>
                      <a:cubicBezTo>
                        <a:pt x="55597" y="12103"/>
                        <a:pt x="51381" y="14875"/>
                        <a:pt x="47012" y="14875"/>
                      </a:cubicBezTo>
                      <a:cubicBezTo>
                        <a:pt x="44845" y="14875"/>
                        <a:pt x="42640" y="14193"/>
                        <a:pt x="40726" y="12722"/>
                      </a:cubicBezTo>
                      <a:cubicBezTo>
                        <a:pt x="38737" y="11193"/>
                        <a:pt x="36560" y="10522"/>
                        <a:pt x="34453" y="10522"/>
                      </a:cubicBezTo>
                      <a:cubicBezTo>
                        <a:pt x="27886" y="10522"/>
                        <a:pt x="22002" y="17040"/>
                        <a:pt x="24644" y="24400"/>
                      </a:cubicBezTo>
                      <a:cubicBezTo>
                        <a:pt x="27026" y="31190"/>
                        <a:pt x="22009" y="38235"/>
                        <a:pt x="14889" y="38235"/>
                      </a:cubicBezTo>
                      <a:cubicBezTo>
                        <a:pt x="14792" y="38235"/>
                        <a:pt x="14695" y="38233"/>
                        <a:pt x="14597" y="38231"/>
                      </a:cubicBezTo>
                      <a:cubicBezTo>
                        <a:pt x="14497" y="38228"/>
                        <a:pt x="14398" y="38227"/>
                        <a:pt x="14299" y="38227"/>
                      </a:cubicBezTo>
                      <a:cubicBezTo>
                        <a:pt x="4174" y="38227"/>
                        <a:pt x="1" y="51368"/>
                        <a:pt x="8432" y="57150"/>
                      </a:cubicBezTo>
                      <a:cubicBezTo>
                        <a:pt x="14434" y="61260"/>
                        <a:pt x="14434" y="70133"/>
                        <a:pt x="8432" y="74243"/>
                      </a:cubicBezTo>
                      <a:cubicBezTo>
                        <a:pt x="11" y="80019"/>
                        <a:pt x="4164" y="93167"/>
                        <a:pt x="14263" y="93167"/>
                      </a:cubicBezTo>
                      <a:cubicBezTo>
                        <a:pt x="14374" y="93167"/>
                        <a:pt x="14485" y="93166"/>
                        <a:pt x="14597" y="93162"/>
                      </a:cubicBezTo>
                      <a:cubicBezTo>
                        <a:pt x="14695" y="93160"/>
                        <a:pt x="14792" y="93159"/>
                        <a:pt x="14889" y="93159"/>
                      </a:cubicBezTo>
                      <a:cubicBezTo>
                        <a:pt x="22009" y="93159"/>
                        <a:pt x="27026" y="100203"/>
                        <a:pt x="24644" y="106993"/>
                      </a:cubicBezTo>
                      <a:cubicBezTo>
                        <a:pt x="22002" y="114353"/>
                        <a:pt x="27886" y="120871"/>
                        <a:pt x="34453" y="120871"/>
                      </a:cubicBezTo>
                      <a:cubicBezTo>
                        <a:pt x="36560" y="120871"/>
                        <a:pt x="38737" y="120200"/>
                        <a:pt x="40726" y="118671"/>
                      </a:cubicBezTo>
                      <a:cubicBezTo>
                        <a:pt x="42640" y="117200"/>
                        <a:pt x="44845" y="116518"/>
                        <a:pt x="47012" y="116518"/>
                      </a:cubicBezTo>
                      <a:cubicBezTo>
                        <a:pt x="51381" y="116518"/>
                        <a:pt x="55597" y="119290"/>
                        <a:pt x="56971" y="123956"/>
                      </a:cubicBezTo>
                      <a:cubicBezTo>
                        <a:pt x="58438" y="128914"/>
                        <a:pt x="62679" y="131393"/>
                        <a:pt x="66920" y="131393"/>
                      </a:cubicBezTo>
                      <a:cubicBezTo>
                        <a:pt x="71160" y="131393"/>
                        <a:pt x="75401" y="128914"/>
                        <a:pt x="76869" y="123956"/>
                      </a:cubicBezTo>
                      <a:cubicBezTo>
                        <a:pt x="78242" y="119290"/>
                        <a:pt x="82458" y="116518"/>
                        <a:pt x="86827" y="116518"/>
                      </a:cubicBezTo>
                      <a:cubicBezTo>
                        <a:pt x="88994" y="116518"/>
                        <a:pt x="91199" y="117200"/>
                        <a:pt x="93113" y="118671"/>
                      </a:cubicBezTo>
                      <a:cubicBezTo>
                        <a:pt x="95102" y="120200"/>
                        <a:pt x="97279" y="120871"/>
                        <a:pt x="99386" y="120871"/>
                      </a:cubicBezTo>
                      <a:cubicBezTo>
                        <a:pt x="105954" y="120871"/>
                        <a:pt x="111837" y="114353"/>
                        <a:pt x="109195" y="106993"/>
                      </a:cubicBezTo>
                      <a:cubicBezTo>
                        <a:pt x="106813" y="100203"/>
                        <a:pt x="111830" y="93159"/>
                        <a:pt x="118950" y="93159"/>
                      </a:cubicBezTo>
                      <a:cubicBezTo>
                        <a:pt x="119047" y="93159"/>
                        <a:pt x="119144" y="93160"/>
                        <a:pt x="119242" y="93162"/>
                      </a:cubicBezTo>
                      <a:cubicBezTo>
                        <a:pt x="119342" y="93165"/>
                        <a:pt x="119441" y="93166"/>
                        <a:pt x="119540" y="93166"/>
                      </a:cubicBezTo>
                      <a:cubicBezTo>
                        <a:pt x="129665" y="93166"/>
                        <a:pt x="133838" y="80025"/>
                        <a:pt x="125407" y="74243"/>
                      </a:cubicBezTo>
                      <a:cubicBezTo>
                        <a:pt x="119405" y="70133"/>
                        <a:pt x="119405" y="61260"/>
                        <a:pt x="125407" y="57150"/>
                      </a:cubicBezTo>
                      <a:cubicBezTo>
                        <a:pt x="133838" y="51368"/>
                        <a:pt x="129665" y="38227"/>
                        <a:pt x="119540" y="38227"/>
                      </a:cubicBezTo>
                      <a:cubicBezTo>
                        <a:pt x="119441" y="38227"/>
                        <a:pt x="119342" y="38228"/>
                        <a:pt x="119242" y="38231"/>
                      </a:cubicBezTo>
                      <a:cubicBezTo>
                        <a:pt x="119144" y="38233"/>
                        <a:pt x="119047" y="38235"/>
                        <a:pt x="118950" y="38235"/>
                      </a:cubicBezTo>
                      <a:cubicBezTo>
                        <a:pt x="111830" y="38235"/>
                        <a:pt x="106813" y="31190"/>
                        <a:pt x="109195" y="24400"/>
                      </a:cubicBezTo>
                      <a:cubicBezTo>
                        <a:pt x="111837" y="17040"/>
                        <a:pt x="105954" y="10522"/>
                        <a:pt x="99386" y="10522"/>
                      </a:cubicBezTo>
                      <a:cubicBezTo>
                        <a:pt x="97279" y="10522"/>
                        <a:pt x="95102" y="11193"/>
                        <a:pt x="93113" y="12722"/>
                      </a:cubicBezTo>
                      <a:cubicBezTo>
                        <a:pt x="91199" y="14193"/>
                        <a:pt x="88994" y="14875"/>
                        <a:pt x="86827" y="14875"/>
                      </a:cubicBezTo>
                      <a:cubicBezTo>
                        <a:pt x="82458" y="14875"/>
                        <a:pt x="78242" y="12103"/>
                        <a:pt x="76869" y="7437"/>
                      </a:cubicBezTo>
                      <a:cubicBezTo>
                        <a:pt x="75401" y="2479"/>
                        <a:pt x="71160" y="0"/>
                        <a:pt x="669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02;p31">
                  <a:extLst>
                    <a:ext uri="{FF2B5EF4-FFF2-40B4-BE49-F238E27FC236}">
                      <a16:creationId xmlns:a16="http://schemas.microsoft.com/office/drawing/2014/main" id="{6DFE1953-2590-42EC-B143-EDCA52AC33B7}"/>
                    </a:ext>
                  </a:extLst>
                </p:cNvPr>
                <p:cNvSpPr/>
                <p:nvPr/>
              </p:nvSpPr>
              <p:spPr>
                <a:xfrm>
                  <a:off x="1320031" y="3857643"/>
                  <a:ext cx="100654" cy="10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3" h="42016" extrusionOk="0">
                      <a:moveTo>
                        <a:pt x="20975" y="1"/>
                      </a:moveTo>
                      <a:cubicBezTo>
                        <a:pt x="9395" y="1"/>
                        <a:pt x="1" y="9395"/>
                        <a:pt x="1" y="21008"/>
                      </a:cubicBezTo>
                      <a:cubicBezTo>
                        <a:pt x="1" y="32621"/>
                        <a:pt x="9395" y="42015"/>
                        <a:pt x="20975" y="42015"/>
                      </a:cubicBezTo>
                      <a:cubicBezTo>
                        <a:pt x="32588" y="42015"/>
                        <a:pt x="41982" y="32621"/>
                        <a:pt x="41982" y="21008"/>
                      </a:cubicBezTo>
                      <a:cubicBezTo>
                        <a:pt x="41982" y="9395"/>
                        <a:pt x="32588" y="1"/>
                        <a:pt x="209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03;p31">
                  <a:extLst>
                    <a:ext uri="{FF2B5EF4-FFF2-40B4-BE49-F238E27FC236}">
                      <a16:creationId xmlns:a16="http://schemas.microsoft.com/office/drawing/2014/main" id="{0976CAF4-50C0-47EC-9250-3CE6ADAC96AC}"/>
                    </a:ext>
                  </a:extLst>
                </p:cNvPr>
                <p:cNvSpPr/>
                <p:nvPr/>
              </p:nvSpPr>
              <p:spPr>
                <a:xfrm>
                  <a:off x="1007808" y="4239619"/>
                  <a:ext cx="100731" cy="10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5" h="42016" extrusionOk="0">
                      <a:moveTo>
                        <a:pt x="21008" y="1"/>
                      </a:moveTo>
                      <a:cubicBezTo>
                        <a:pt x="9428" y="1"/>
                        <a:pt x="0" y="9428"/>
                        <a:pt x="0" y="21008"/>
                      </a:cubicBezTo>
                      <a:cubicBezTo>
                        <a:pt x="0" y="32621"/>
                        <a:pt x="9428" y="42015"/>
                        <a:pt x="21008" y="42015"/>
                      </a:cubicBezTo>
                      <a:cubicBezTo>
                        <a:pt x="32620" y="42015"/>
                        <a:pt x="42015" y="32621"/>
                        <a:pt x="42015" y="21008"/>
                      </a:cubicBezTo>
                      <a:cubicBezTo>
                        <a:pt x="42015" y="9428"/>
                        <a:pt x="32620" y="1"/>
                        <a:pt x="210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04;p31">
                  <a:extLst>
                    <a:ext uri="{FF2B5EF4-FFF2-40B4-BE49-F238E27FC236}">
                      <a16:creationId xmlns:a16="http://schemas.microsoft.com/office/drawing/2014/main" id="{A0C530BD-A9B9-461D-A7A2-0FFB9486AB2E}"/>
                    </a:ext>
                  </a:extLst>
                </p:cNvPr>
                <p:cNvSpPr/>
                <p:nvPr/>
              </p:nvSpPr>
              <p:spPr>
                <a:xfrm>
                  <a:off x="947836" y="3904013"/>
                  <a:ext cx="100731" cy="10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5" h="41983" extrusionOk="0">
                      <a:moveTo>
                        <a:pt x="21007" y="0"/>
                      </a:moveTo>
                      <a:cubicBezTo>
                        <a:pt x="9395" y="0"/>
                        <a:pt x="0" y="9395"/>
                        <a:pt x="0" y="20975"/>
                      </a:cubicBezTo>
                      <a:cubicBezTo>
                        <a:pt x="0" y="32588"/>
                        <a:pt x="9395" y="41982"/>
                        <a:pt x="21007" y="41982"/>
                      </a:cubicBezTo>
                      <a:cubicBezTo>
                        <a:pt x="32587" y="41982"/>
                        <a:pt x="42014" y="32588"/>
                        <a:pt x="42014" y="20975"/>
                      </a:cubicBezTo>
                      <a:cubicBezTo>
                        <a:pt x="42014" y="9395"/>
                        <a:pt x="32587" y="0"/>
                        <a:pt x="210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05;p31">
                  <a:extLst>
                    <a:ext uri="{FF2B5EF4-FFF2-40B4-BE49-F238E27FC236}">
                      <a16:creationId xmlns:a16="http://schemas.microsoft.com/office/drawing/2014/main" id="{3DB2CC30-EFF1-4BC6-864C-3743B8C69442}"/>
                    </a:ext>
                  </a:extLst>
                </p:cNvPr>
                <p:cNvSpPr/>
                <p:nvPr/>
              </p:nvSpPr>
              <p:spPr>
                <a:xfrm>
                  <a:off x="1058164" y="3839895"/>
                  <a:ext cx="60455" cy="6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6" h="25216" extrusionOk="0">
                      <a:moveTo>
                        <a:pt x="12625" y="0"/>
                      </a:moveTo>
                      <a:cubicBezTo>
                        <a:pt x="5644" y="0"/>
                        <a:pt x="1" y="5643"/>
                        <a:pt x="1" y="12591"/>
                      </a:cubicBezTo>
                      <a:cubicBezTo>
                        <a:pt x="1" y="19572"/>
                        <a:pt x="5644" y="25215"/>
                        <a:pt x="12625" y="25215"/>
                      </a:cubicBezTo>
                      <a:cubicBezTo>
                        <a:pt x="19573" y="25215"/>
                        <a:pt x="25216" y="19572"/>
                        <a:pt x="25216" y="12591"/>
                      </a:cubicBezTo>
                      <a:cubicBezTo>
                        <a:pt x="25216" y="5643"/>
                        <a:pt x="19573" y="0"/>
                        <a:pt x="126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306;p31">
                  <a:extLst>
                    <a:ext uri="{FF2B5EF4-FFF2-40B4-BE49-F238E27FC236}">
                      <a16:creationId xmlns:a16="http://schemas.microsoft.com/office/drawing/2014/main" id="{DF8DDCE2-7FE7-45DC-AEE5-867BF8D19156}"/>
                    </a:ext>
                  </a:extLst>
                </p:cNvPr>
                <p:cNvSpPr/>
                <p:nvPr/>
              </p:nvSpPr>
              <p:spPr>
                <a:xfrm>
                  <a:off x="1387823" y="4059931"/>
                  <a:ext cx="60458" cy="60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7" h="25183" extrusionOk="0">
                      <a:moveTo>
                        <a:pt x="12625" y="0"/>
                      </a:moveTo>
                      <a:cubicBezTo>
                        <a:pt x="5644" y="0"/>
                        <a:pt x="1" y="5644"/>
                        <a:pt x="1" y="12592"/>
                      </a:cubicBezTo>
                      <a:cubicBezTo>
                        <a:pt x="1" y="19540"/>
                        <a:pt x="5644" y="25183"/>
                        <a:pt x="12625" y="25183"/>
                      </a:cubicBezTo>
                      <a:cubicBezTo>
                        <a:pt x="19573" y="25183"/>
                        <a:pt x="25216" y="19540"/>
                        <a:pt x="25216" y="12592"/>
                      </a:cubicBezTo>
                      <a:cubicBezTo>
                        <a:pt x="25216" y="5644"/>
                        <a:pt x="19573" y="0"/>
                        <a:pt x="126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07;p31">
                  <a:extLst>
                    <a:ext uri="{FF2B5EF4-FFF2-40B4-BE49-F238E27FC236}">
                      <a16:creationId xmlns:a16="http://schemas.microsoft.com/office/drawing/2014/main" id="{7441FA90-750B-4A4E-8EC8-D91AC3A9BA1F}"/>
                    </a:ext>
                  </a:extLst>
                </p:cNvPr>
                <p:cNvSpPr/>
                <p:nvPr/>
              </p:nvSpPr>
              <p:spPr>
                <a:xfrm>
                  <a:off x="1214626" y="4138906"/>
                  <a:ext cx="40280" cy="40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" h="16800" extrusionOk="0">
                      <a:moveTo>
                        <a:pt x="8417" y="0"/>
                      </a:moveTo>
                      <a:cubicBezTo>
                        <a:pt x="3752" y="0"/>
                        <a:pt x="1" y="3752"/>
                        <a:pt x="1" y="8384"/>
                      </a:cubicBezTo>
                      <a:cubicBezTo>
                        <a:pt x="1" y="13016"/>
                        <a:pt x="3752" y="16800"/>
                        <a:pt x="8417" y="16800"/>
                      </a:cubicBezTo>
                      <a:cubicBezTo>
                        <a:pt x="13049" y="16800"/>
                        <a:pt x="16800" y="13016"/>
                        <a:pt x="16800" y="8384"/>
                      </a:cubicBezTo>
                      <a:cubicBezTo>
                        <a:pt x="16800" y="3752"/>
                        <a:pt x="13049" y="0"/>
                        <a:pt x="8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308;p31">
                  <a:extLst>
                    <a:ext uri="{FF2B5EF4-FFF2-40B4-BE49-F238E27FC236}">
                      <a16:creationId xmlns:a16="http://schemas.microsoft.com/office/drawing/2014/main" id="{9E17ED26-72C7-4C05-A91F-4A52505BECDF}"/>
                    </a:ext>
                  </a:extLst>
                </p:cNvPr>
                <p:cNvSpPr/>
                <p:nvPr/>
              </p:nvSpPr>
              <p:spPr>
                <a:xfrm>
                  <a:off x="1221743" y="4004649"/>
                  <a:ext cx="40278" cy="40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0" h="16800" extrusionOk="0">
                      <a:moveTo>
                        <a:pt x="8416" y="0"/>
                      </a:moveTo>
                      <a:cubicBezTo>
                        <a:pt x="3752" y="0"/>
                        <a:pt x="0" y="3784"/>
                        <a:pt x="0" y="8416"/>
                      </a:cubicBezTo>
                      <a:cubicBezTo>
                        <a:pt x="0" y="13048"/>
                        <a:pt x="3752" y="16799"/>
                        <a:pt x="8416" y="16799"/>
                      </a:cubicBezTo>
                      <a:cubicBezTo>
                        <a:pt x="13048" y="16799"/>
                        <a:pt x="16800" y="13048"/>
                        <a:pt x="16800" y="8416"/>
                      </a:cubicBezTo>
                      <a:cubicBezTo>
                        <a:pt x="16800" y="3784"/>
                        <a:pt x="13048" y="0"/>
                        <a:pt x="84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09;p31">
                  <a:extLst>
                    <a:ext uri="{FF2B5EF4-FFF2-40B4-BE49-F238E27FC236}">
                      <a16:creationId xmlns:a16="http://schemas.microsoft.com/office/drawing/2014/main" id="{BBE149A7-A1F3-453E-BE6A-5DDBF8BF5CE4}"/>
                    </a:ext>
                  </a:extLst>
                </p:cNvPr>
                <p:cNvSpPr/>
                <p:nvPr/>
              </p:nvSpPr>
              <p:spPr>
                <a:xfrm>
                  <a:off x="1152856" y="3991745"/>
                  <a:ext cx="30189" cy="30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extrusionOk="0">
                      <a:moveTo>
                        <a:pt x="6296" y="1"/>
                      </a:moveTo>
                      <a:cubicBezTo>
                        <a:pt x="2806" y="1"/>
                        <a:pt x="0" y="2806"/>
                        <a:pt x="0" y="6296"/>
                      </a:cubicBezTo>
                      <a:cubicBezTo>
                        <a:pt x="0" y="9754"/>
                        <a:pt x="2806" y="12592"/>
                        <a:pt x="6296" y="12592"/>
                      </a:cubicBezTo>
                      <a:cubicBezTo>
                        <a:pt x="9754" y="12592"/>
                        <a:pt x="12592" y="9754"/>
                        <a:pt x="12592" y="6296"/>
                      </a:cubicBezTo>
                      <a:cubicBezTo>
                        <a:pt x="12592" y="2806"/>
                        <a:pt x="9754" y="1"/>
                        <a:pt x="62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10;p31">
                  <a:extLst>
                    <a:ext uri="{FF2B5EF4-FFF2-40B4-BE49-F238E27FC236}">
                      <a16:creationId xmlns:a16="http://schemas.microsoft.com/office/drawing/2014/main" id="{CE074463-9082-4BF0-8DB1-3E4D917FB2EE}"/>
                    </a:ext>
                  </a:extLst>
                </p:cNvPr>
                <p:cNvSpPr/>
                <p:nvPr/>
              </p:nvSpPr>
              <p:spPr>
                <a:xfrm>
                  <a:off x="1317998" y="4231409"/>
                  <a:ext cx="80554" cy="8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9" h="33632" extrusionOk="0">
                      <a:moveTo>
                        <a:pt x="16800" y="1"/>
                      </a:moveTo>
                      <a:cubicBezTo>
                        <a:pt x="7536" y="1"/>
                        <a:pt x="0" y="7536"/>
                        <a:pt x="0" y="16833"/>
                      </a:cubicBezTo>
                      <a:cubicBezTo>
                        <a:pt x="0" y="26097"/>
                        <a:pt x="7536" y="33632"/>
                        <a:pt x="16800" y="33632"/>
                      </a:cubicBezTo>
                      <a:cubicBezTo>
                        <a:pt x="26096" y="33632"/>
                        <a:pt x="33599" y="26097"/>
                        <a:pt x="33599" y="16833"/>
                      </a:cubicBezTo>
                      <a:cubicBezTo>
                        <a:pt x="33599" y="7536"/>
                        <a:pt x="26096" y="1"/>
                        <a:pt x="168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" name="Google Shape;279;p31">
                <a:extLst>
                  <a:ext uri="{FF2B5EF4-FFF2-40B4-BE49-F238E27FC236}">
                    <a16:creationId xmlns:a16="http://schemas.microsoft.com/office/drawing/2014/main" id="{E3540789-0D9C-439B-93F8-2C1499479E5F}"/>
                  </a:ext>
                </a:extLst>
              </p:cNvPr>
              <p:cNvGrpSpPr/>
              <p:nvPr/>
            </p:nvGrpSpPr>
            <p:grpSpPr>
              <a:xfrm>
                <a:off x="908997" y="4242834"/>
                <a:ext cx="500426" cy="500426"/>
                <a:chOff x="947846" y="1760162"/>
                <a:chExt cx="500426" cy="500426"/>
              </a:xfrm>
            </p:grpSpPr>
            <p:sp>
              <p:nvSpPr>
                <p:cNvPr id="140" name="Google Shape;280;p31">
                  <a:extLst>
                    <a:ext uri="{FF2B5EF4-FFF2-40B4-BE49-F238E27FC236}">
                      <a16:creationId xmlns:a16="http://schemas.microsoft.com/office/drawing/2014/main" id="{30895D7E-D15A-4DF5-8C7D-C9F7248AE0CC}"/>
                    </a:ext>
                  </a:extLst>
                </p:cNvPr>
                <p:cNvSpPr/>
                <p:nvPr/>
              </p:nvSpPr>
              <p:spPr>
                <a:xfrm>
                  <a:off x="947846" y="1760162"/>
                  <a:ext cx="500426" cy="50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97" h="189197" extrusionOk="0">
                      <a:moveTo>
                        <a:pt x="94599" y="1"/>
                      </a:moveTo>
                      <a:cubicBezTo>
                        <a:pt x="87390" y="1"/>
                        <a:pt x="81551" y="5840"/>
                        <a:pt x="81551" y="13049"/>
                      </a:cubicBezTo>
                      <a:cubicBezTo>
                        <a:pt x="81551" y="16996"/>
                        <a:pt x="83312" y="22476"/>
                        <a:pt x="86052" y="26619"/>
                      </a:cubicBezTo>
                      <a:cubicBezTo>
                        <a:pt x="78778" y="27532"/>
                        <a:pt x="71699" y="29587"/>
                        <a:pt x="65110" y="32751"/>
                      </a:cubicBezTo>
                      <a:lnTo>
                        <a:pt x="65110" y="32751"/>
                      </a:lnTo>
                      <a:cubicBezTo>
                        <a:pt x="65926" y="25477"/>
                        <a:pt x="62925" y="14256"/>
                        <a:pt x="60348" y="9787"/>
                      </a:cubicBezTo>
                      <a:cubicBezTo>
                        <a:pt x="57937" y="5601"/>
                        <a:pt x="53538" y="3255"/>
                        <a:pt x="49021" y="3255"/>
                      </a:cubicBezTo>
                      <a:cubicBezTo>
                        <a:pt x="46815" y="3255"/>
                        <a:pt x="44581" y="3815"/>
                        <a:pt x="42537" y="4992"/>
                      </a:cubicBezTo>
                      <a:cubicBezTo>
                        <a:pt x="36274" y="8613"/>
                        <a:pt x="34154" y="16604"/>
                        <a:pt x="37742" y="22835"/>
                      </a:cubicBezTo>
                      <a:cubicBezTo>
                        <a:pt x="40352" y="27336"/>
                        <a:pt x="48605" y="35557"/>
                        <a:pt x="55324" y="38460"/>
                      </a:cubicBezTo>
                      <a:cubicBezTo>
                        <a:pt x="48572" y="43190"/>
                        <a:pt x="42733" y="49094"/>
                        <a:pt x="38068" y="55911"/>
                      </a:cubicBezTo>
                      <a:cubicBezTo>
                        <a:pt x="35165" y="49159"/>
                        <a:pt x="26945" y="40906"/>
                        <a:pt x="22443" y="38329"/>
                      </a:cubicBezTo>
                      <a:cubicBezTo>
                        <a:pt x="20390" y="37136"/>
                        <a:pt x="18146" y="36570"/>
                        <a:pt x="15930" y="36570"/>
                      </a:cubicBezTo>
                      <a:cubicBezTo>
                        <a:pt x="11421" y="36570"/>
                        <a:pt x="7028" y="38914"/>
                        <a:pt x="4600" y="43092"/>
                      </a:cubicBezTo>
                      <a:cubicBezTo>
                        <a:pt x="1012" y="49355"/>
                        <a:pt x="3165" y="57314"/>
                        <a:pt x="9395" y="60935"/>
                      </a:cubicBezTo>
                      <a:cubicBezTo>
                        <a:pt x="13350" y="63227"/>
                        <a:pt x="22565" y="65822"/>
                        <a:pt x="29677" y="65822"/>
                      </a:cubicBezTo>
                      <a:cubicBezTo>
                        <a:pt x="30662" y="65822"/>
                        <a:pt x="31606" y="65772"/>
                        <a:pt x="32490" y="65665"/>
                      </a:cubicBezTo>
                      <a:lnTo>
                        <a:pt x="32490" y="65665"/>
                      </a:lnTo>
                      <a:cubicBezTo>
                        <a:pt x="29489" y="72123"/>
                        <a:pt x="27500" y="79006"/>
                        <a:pt x="26619" y="86052"/>
                      </a:cubicBezTo>
                      <a:cubicBezTo>
                        <a:pt x="22476" y="83312"/>
                        <a:pt x="16996" y="81551"/>
                        <a:pt x="13049" y="81551"/>
                      </a:cubicBezTo>
                      <a:cubicBezTo>
                        <a:pt x="5840" y="81551"/>
                        <a:pt x="1" y="87390"/>
                        <a:pt x="1" y="94599"/>
                      </a:cubicBezTo>
                      <a:cubicBezTo>
                        <a:pt x="1" y="101808"/>
                        <a:pt x="5840" y="107647"/>
                        <a:pt x="13049" y="107647"/>
                      </a:cubicBezTo>
                      <a:cubicBezTo>
                        <a:pt x="16996" y="107647"/>
                        <a:pt x="22476" y="105885"/>
                        <a:pt x="26619" y="103145"/>
                      </a:cubicBezTo>
                      <a:cubicBezTo>
                        <a:pt x="27532" y="110354"/>
                        <a:pt x="29555" y="117367"/>
                        <a:pt x="32686" y="123924"/>
                      </a:cubicBezTo>
                      <a:cubicBezTo>
                        <a:pt x="31756" y="123803"/>
                        <a:pt x="30758" y="123747"/>
                        <a:pt x="29714" y="123747"/>
                      </a:cubicBezTo>
                      <a:cubicBezTo>
                        <a:pt x="22590" y="123747"/>
                        <a:pt x="13350" y="126349"/>
                        <a:pt x="9395" y="128654"/>
                      </a:cubicBezTo>
                      <a:cubicBezTo>
                        <a:pt x="3165" y="132242"/>
                        <a:pt x="1045" y="140234"/>
                        <a:pt x="4633" y="146464"/>
                      </a:cubicBezTo>
                      <a:cubicBezTo>
                        <a:pt x="7039" y="150642"/>
                        <a:pt x="11424" y="152986"/>
                        <a:pt x="15931" y="152986"/>
                      </a:cubicBezTo>
                      <a:cubicBezTo>
                        <a:pt x="18146" y="152986"/>
                        <a:pt x="20390" y="152420"/>
                        <a:pt x="22443" y="151227"/>
                      </a:cubicBezTo>
                      <a:cubicBezTo>
                        <a:pt x="26978" y="148617"/>
                        <a:pt x="35361" y="140234"/>
                        <a:pt x="38166" y="133449"/>
                      </a:cubicBezTo>
                      <a:cubicBezTo>
                        <a:pt x="42896" y="140299"/>
                        <a:pt x="48833" y="146236"/>
                        <a:pt x="55683" y="150966"/>
                      </a:cubicBezTo>
                      <a:cubicBezTo>
                        <a:pt x="48866" y="153738"/>
                        <a:pt x="40384" y="162154"/>
                        <a:pt x="37742" y="166721"/>
                      </a:cubicBezTo>
                      <a:cubicBezTo>
                        <a:pt x="34154" y="172984"/>
                        <a:pt x="36274" y="180976"/>
                        <a:pt x="42537" y="184564"/>
                      </a:cubicBezTo>
                      <a:cubicBezTo>
                        <a:pt x="44588" y="185756"/>
                        <a:pt x="46830" y="186322"/>
                        <a:pt x="49043" y="186322"/>
                      </a:cubicBezTo>
                      <a:cubicBezTo>
                        <a:pt x="53552" y="186322"/>
                        <a:pt x="57941" y="183970"/>
                        <a:pt x="60348" y="179769"/>
                      </a:cubicBezTo>
                      <a:cubicBezTo>
                        <a:pt x="62990" y="175202"/>
                        <a:pt x="66024" y="163687"/>
                        <a:pt x="65045" y="156413"/>
                      </a:cubicBezTo>
                      <a:lnTo>
                        <a:pt x="65045" y="156413"/>
                      </a:lnTo>
                      <a:cubicBezTo>
                        <a:pt x="71667" y="159577"/>
                        <a:pt x="78778" y="161665"/>
                        <a:pt x="86052" y="162578"/>
                      </a:cubicBezTo>
                      <a:cubicBezTo>
                        <a:pt x="83312" y="166721"/>
                        <a:pt x="81551" y="172201"/>
                        <a:pt x="81551" y="176148"/>
                      </a:cubicBezTo>
                      <a:cubicBezTo>
                        <a:pt x="81551" y="183357"/>
                        <a:pt x="87390" y="189196"/>
                        <a:pt x="94599" y="189196"/>
                      </a:cubicBezTo>
                      <a:cubicBezTo>
                        <a:pt x="101808" y="189196"/>
                        <a:pt x="107647" y="183357"/>
                        <a:pt x="107647" y="176148"/>
                      </a:cubicBezTo>
                      <a:cubicBezTo>
                        <a:pt x="107647" y="172201"/>
                        <a:pt x="105885" y="166721"/>
                        <a:pt x="103145" y="162578"/>
                      </a:cubicBezTo>
                      <a:cubicBezTo>
                        <a:pt x="110484" y="161665"/>
                        <a:pt x="117628" y="159577"/>
                        <a:pt x="124283" y="156348"/>
                      </a:cubicBezTo>
                      <a:lnTo>
                        <a:pt x="124283" y="156348"/>
                      </a:lnTo>
                      <a:cubicBezTo>
                        <a:pt x="123271" y="163622"/>
                        <a:pt x="126338" y="175202"/>
                        <a:pt x="128980" y="179769"/>
                      </a:cubicBezTo>
                      <a:cubicBezTo>
                        <a:pt x="131386" y="183946"/>
                        <a:pt x="135771" y="186291"/>
                        <a:pt x="140278" y="186291"/>
                      </a:cubicBezTo>
                      <a:cubicBezTo>
                        <a:pt x="142493" y="186291"/>
                        <a:pt x="144737" y="185725"/>
                        <a:pt x="146790" y="184532"/>
                      </a:cubicBezTo>
                      <a:cubicBezTo>
                        <a:pt x="153021" y="180943"/>
                        <a:pt x="155174" y="172984"/>
                        <a:pt x="151553" y="166721"/>
                      </a:cubicBezTo>
                      <a:cubicBezTo>
                        <a:pt x="148911" y="162154"/>
                        <a:pt x="140397" y="153673"/>
                        <a:pt x="133579" y="150933"/>
                      </a:cubicBezTo>
                      <a:cubicBezTo>
                        <a:pt x="140429" y="146171"/>
                        <a:pt x="146366" y="140201"/>
                        <a:pt x="151096" y="133318"/>
                      </a:cubicBezTo>
                      <a:cubicBezTo>
                        <a:pt x="153869" y="140136"/>
                        <a:pt x="162285" y="148617"/>
                        <a:pt x="166852" y="151227"/>
                      </a:cubicBezTo>
                      <a:cubicBezTo>
                        <a:pt x="168922" y="152424"/>
                        <a:pt x="171181" y="152993"/>
                        <a:pt x="173408" y="152993"/>
                      </a:cubicBezTo>
                      <a:cubicBezTo>
                        <a:pt x="177917" y="152993"/>
                        <a:pt x="182293" y="150657"/>
                        <a:pt x="184695" y="146464"/>
                      </a:cubicBezTo>
                      <a:cubicBezTo>
                        <a:pt x="188315" y="140234"/>
                        <a:pt x="186163" y="132242"/>
                        <a:pt x="179900" y="128654"/>
                      </a:cubicBezTo>
                      <a:cubicBezTo>
                        <a:pt x="175944" y="126365"/>
                        <a:pt x="166752" y="123759"/>
                        <a:pt x="159636" y="123759"/>
                      </a:cubicBezTo>
                      <a:cubicBezTo>
                        <a:pt x="158536" y="123759"/>
                        <a:pt x="157485" y="123821"/>
                        <a:pt x="156511" y="123956"/>
                      </a:cubicBezTo>
                      <a:cubicBezTo>
                        <a:pt x="159643" y="117367"/>
                        <a:pt x="161665" y="110354"/>
                        <a:pt x="162578" y="103145"/>
                      </a:cubicBezTo>
                      <a:cubicBezTo>
                        <a:pt x="166721" y="105885"/>
                        <a:pt x="172201" y="107647"/>
                        <a:pt x="176148" y="107647"/>
                      </a:cubicBezTo>
                      <a:cubicBezTo>
                        <a:pt x="183357" y="107647"/>
                        <a:pt x="189196" y="101808"/>
                        <a:pt x="189196" y="94599"/>
                      </a:cubicBezTo>
                      <a:cubicBezTo>
                        <a:pt x="189196" y="87390"/>
                        <a:pt x="183357" y="81551"/>
                        <a:pt x="176148" y="81551"/>
                      </a:cubicBezTo>
                      <a:cubicBezTo>
                        <a:pt x="172201" y="81551"/>
                        <a:pt x="166721" y="83312"/>
                        <a:pt x="162578" y="86052"/>
                      </a:cubicBezTo>
                      <a:cubicBezTo>
                        <a:pt x="161698" y="78974"/>
                        <a:pt x="159708" y="72091"/>
                        <a:pt x="156707" y="65632"/>
                      </a:cubicBezTo>
                      <a:lnTo>
                        <a:pt x="156707" y="65632"/>
                      </a:lnTo>
                      <a:cubicBezTo>
                        <a:pt x="157637" y="65753"/>
                        <a:pt x="158635" y="65809"/>
                        <a:pt x="159678" y="65809"/>
                      </a:cubicBezTo>
                      <a:cubicBezTo>
                        <a:pt x="166788" y="65809"/>
                        <a:pt x="175974" y="63211"/>
                        <a:pt x="179900" y="60935"/>
                      </a:cubicBezTo>
                      <a:cubicBezTo>
                        <a:pt x="186163" y="57314"/>
                        <a:pt x="188315" y="49355"/>
                        <a:pt x="184695" y="43092"/>
                      </a:cubicBezTo>
                      <a:cubicBezTo>
                        <a:pt x="182289" y="38914"/>
                        <a:pt x="177903" y="36570"/>
                        <a:pt x="173386" y="36570"/>
                      </a:cubicBezTo>
                      <a:cubicBezTo>
                        <a:pt x="171167" y="36570"/>
                        <a:pt x="168915" y="37136"/>
                        <a:pt x="166852" y="38329"/>
                      </a:cubicBezTo>
                      <a:cubicBezTo>
                        <a:pt x="162350" y="40939"/>
                        <a:pt x="154065" y="49257"/>
                        <a:pt x="151194" y="56009"/>
                      </a:cubicBezTo>
                      <a:cubicBezTo>
                        <a:pt x="146529" y="49192"/>
                        <a:pt x="140690" y="43255"/>
                        <a:pt x="133906" y="38492"/>
                      </a:cubicBezTo>
                      <a:cubicBezTo>
                        <a:pt x="140658" y="35622"/>
                        <a:pt x="148976" y="27336"/>
                        <a:pt x="151553" y="22835"/>
                      </a:cubicBezTo>
                      <a:cubicBezTo>
                        <a:pt x="155174" y="16604"/>
                        <a:pt x="153021" y="8613"/>
                        <a:pt x="146790" y="5024"/>
                      </a:cubicBezTo>
                      <a:cubicBezTo>
                        <a:pt x="144738" y="3842"/>
                        <a:pt x="142493" y="3280"/>
                        <a:pt x="140279" y="3280"/>
                      </a:cubicBezTo>
                      <a:cubicBezTo>
                        <a:pt x="135772" y="3280"/>
                        <a:pt x="131386" y="5609"/>
                        <a:pt x="128980" y="9787"/>
                      </a:cubicBezTo>
                      <a:cubicBezTo>
                        <a:pt x="126370" y="14288"/>
                        <a:pt x="123369" y="25510"/>
                        <a:pt x="124217" y="32817"/>
                      </a:cubicBezTo>
                      <a:cubicBezTo>
                        <a:pt x="117563" y="29620"/>
                        <a:pt x="110452" y="27532"/>
                        <a:pt x="103145" y="26619"/>
                      </a:cubicBezTo>
                      <a:cubicBezTo>
                        <a:pt x="105885" y="22476"/>
                        <a:pt x="107647" y="16996"/>
                        <a:pt x="107647" y="13049"/>
                      </a:cubicBezTo>
                      <a:cubicBezTo>
                        <a:pt x="107647" y="5840"/>
                        <a:pt x="101808" y="1"/>
                        <a:pt x="945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1;p31">
                  <a:extLst>
                    <a:ext uri="{FF2B5EF4-FFF2-40B4-BE49-F238E27FC236}">
                      <a16:creationId xmlns:a16="http://schemas.microsoft.com/office/drawing/2014/main" id="{8B1433EC-869D-49EE-888E-56AED2532B83}"/>
                    </a:ext>
                  </a:extLst>
                </p:cNvPr>
                <p:cNvSpPr/>
                <p:nvPr/>
              </p:nvSpPr>
              <p:spPr>
                <a:xfrm>
                  <a:off x="1046700" y="1863698"/>
                  <a:ext cx="303990" cy="30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0" h="114171" extrusionOk="0">
                      <a:moveTo>
                        <a:pt x="57225" y="1"/>
                      </a:moveTo>
                      <a:cubicBezTo>
                        <a:pt x="53636" y="1"/>
                        <a:pt x="50701" y="2937"/>
                        <a:pt x="50701" y="6525"/>
                      </a:cubicBezTo>
                      <a:cubicBezTo>
                        <a:pt x="50701" y="6655"/>
                        <a:pt x="50701" y="6818"/>
                        <a:pt x="50733" y="6949"/>
                      </a:cubicBezTo>
                      <a:cubicBezTo>
                        <a:pt x="41893" y="8123"/>
                        <a:pt x="33543" y="11711"/>
                        <a:pt x="26595" y="17289"/>
                      </a:cubicBezTo>
                      <a:cubicBezTo>
                        <a:pt x="25298" y="15630"/>
                        <a:pt x="23379" y="14786"/>
                        <a:pt x="21449" y="14786"/>
                      </a:cubicBezTo>
                      <a:cubicBezTo>
                        <a:pt x="19736" y="14786"/>
                        <a:pt x="18014" y="15450"/>
                        <a:pt x="16711" y="16800"/>
                      </a:cubicBezTo>
                      <a:cubicBezTo>
                        <a:pt x="13971" y="19671"/>
                        <a:pt x="14427" y="24335"/>
                        <a:pt x="17689" y="26651"/>
                      </a:cubicBezTo>
                      <a:cubicBezTo>
                        <a:pt x="12503" y="33730"/>
                        <a:pt x="9339" y="42080"/>
                        <a:pt x="8523" y="50823"/>
                      </a:cubicBezTo>
                      <a:cubicBezTo>
                        <a:pt x="7893" y="50635"/>
                        <a:pt x="7263" y="50547"/>
                        <a:pt x="6647" y="50547"/>
                      </a:cubicBezTo>
                      <a:cubicBezTo>
                        <a:pt x="3086" y="50547"/>
                        <a:pt x="1" y="53499"/>
                        <a:pt x="140" y="57281"/>
                      </a:cubicBezTo>
                      <a:cubicBezTo>
                        <a:pt x="247" y="60946"/>
                        <a:pt x="3271" y="63623"/>
                        <a:pt x="6658" y="63623"/>
                      </a:cubicBezTo>
                      <a:cubicBezTo>
                        <a:pt x="7402" y="63623"/>
                        <a:pt x="8163" y="63494"/>
                        <a:pt x="8915" y="63218"/>
                      </a:cubicBezTo>
                      <a:cubicBezTo>
                        <a:pt x="10285" y="71830"/>
                        <a:pt x="13938" y="79919"/>
                        <a:pt x="19516" y="86607"/>
                      </a:cubicBezTo>
                      <a:cubicBezTo>
                        <a:pt x="14786" y="88107"/>
                        <a:pt x="13383" y="94142"/>
                        <a:pt x="16972" y="97567"/>
                      </a:cubicBezTo>
                      <a:cubicBezTo>
                        <a:pt x="18258" y="98806"/>
                        <a:pt x="19860" y="99379"/>
                        <a:pt x="21441" y="99379"/>
                      </a:cubicBezTo>
                      <a:cubicBezTo>
                        <a:pt x="24231" y="99379"/>
                        <a:pt x="26957" y="97594"/>
                        <a:pt x="27769" y="94533"/>
                      </a:cubicBezTo>
                      <a:cubicBezTo>
                        <a:pt x="34749" y="99818"/>
                        <a:pt x="43068" y="103112"/>
                        <a:pt x="51777" y="104058"/>
                      </a:cubicBezTo>
                      <a:cubicBezTo>
                        <a:pt x="48939" y="108397"/>
                        <a:pt x="52038" y="114170"/>
                        <a:pt x="57225" y="114170"/>
                      </a:cubicBezTo>
                      <a:cubicBezTo>
                        <a:pt x="62411" y="114170"/>
                        <a:pt x="65510" y="108397"/>
                        <a:pt x="62672" y="104058"/>
                      </a:cubicBezTo>
                      <a:cubicBezTo>
                        <a:pt x="71382" y="103112"/>
                        <a:pt x="79700" y="99818"/>
                        <a:pt x="86680" y="94533"/>
                      </a:cubicBezTo>
                      <a:cubicBezTo>
                        <a:pt x="87492" y="97594"/>
                        <a:pt x="90218" y="99379"/>
                        <a:pt x="93008" y="99379"/>
                      </a:cubicBezTo>
                      <a:cubicBezTo>
                        <a:pt x="94590" y="99379"/>
                        <a:pt x="96191" y="98806"/>
                        <a:pt x="97477" y="97567"/>
                      </a:cubicBezTo>
                      <a:cubicBezTo>
                        <a:pt x="101066" y="94142"/>
                        <a:pt x="99663" y="88107"/>
                        <a:pt x="94933" y="86607"/>
                      </a:cubicBezTo>
                      <a:cubicBezTo>
                        <a:pt x="100511" y="79919"/>
                        <a:pt x="104165" y="71830"/>
                        <a:pt x="105535" y="63218"/>
                      </a:cubicBezTo>
                      <a:cubicBezTo>
                        <a:pt x="106272" y="63483"/>
                        <a:pt x="107023" y="63608"/>
                        <a:pt x="107758" y="63608"/>
                      </a:cubicBezTo>
                      <a:cubicBezTo>
                        <a:pt x="110825" y="63608"/>
                        <a:pt x="113633" y="61437"/>
                        <a:pt x="114211" y="58227"/>
                      </a:cubicBezTo>
                      <a:cubicBezTo>
                        <a:pt x="114929" y="54215"/>
                        <a:pt x="111830" y="50562"/>
                        <a:pt x="107785" y="50562"/>
                      </a:cubicBezTo>
                      <a:cubicBezTo>
                        <a:pt x="107166" y="50562"/>
                        <a:pt x="106546" y="50659"/>
                        <a:pt x="105926" y="50823"/>
                      </a:cubicBezTo>
                      <a:cubicBezTo>
                        <a:pt x="105111" y="42080"/>
                        <a:pt x="101946" y="33730"/>
                        <a:pt x="96760" y="26651"/>
                      </a:cubicBezTo>
                      <a:cubicBezTo>
                        <a:pt x="100022" y="24335"/>
                        <a:pt x="100479" y="19671"/>
                        <a:pt x="97706" y="16800"/>
                      </a:cubicBezTo>
                      <a:cubicBezTo>
                        <a:pt x="96418" y="15450"/>
                        <a:pt x="94704" y="14786"/>
                        <a:pt x="92996" y="14786"/>
                      </a:cubicBezTo>
                      <a:cubicBezTo>
                        <a:pt x="91070" y="14786"/>
                        <a:pt x="89151" y="15630"/>
                        <a:pt x="87855" y="17289"/>
                      </a:cubicBezTo>
                      <a:cubicBezTo>
                        <a:pt x="80907" y="11711"/>
                        <a:pt x="72556" y="8123"/>
                        <a:pt x="63716" y="6949"/>
                      </a:cubicBezTo>
                      <a:cubicBezTo>
                        <a:pt x="63749" y="6818"/>
                        <a:pt x="63749" y="6655"/>
                        <a:pt x="63749" y="6525"/>
                      </a:cubicBezTo>
                      <a:cubicBezTo>
                        <a:pt x="63749" y="2937"/>
                        <a:pt x="60813" y="1"/>
                        <a:pt x="57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2;p31">
                  <a:extLst>
                    <a:ext uri="{FF2B5EF4-FFF2-40B4-BE49-F238E27FC236}">
                      <a16:creationId xmlns:a16="http://schemas.microsoft.com/office/drawing/2014/main" id="{EBD42B3F-1E5E-4F30-BF29-7EB40FEFA2D5}"/>
                    </a:ext>
                  </a:extLst>
                </p:cNvPr>
                <p:cNvSpPr/>
                <p:nvPr/>
              </p:nvSpPr>
              <p:spPr>
                <a:xfrm>
                  <a:off x="1129033" y="1932722"/>
                  <a:ext cx="43143" cy="43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1" h="16311" extrusionOk="0">
                      <a:moveTo>
                        <a:pt x="8156" y="1"/>
                      </a:moveTo>
                      <a:cubicBezTo>
                        <a:pt x="3654" y="1"/>
                        <a:pt x="1" y="3654"/>
                        <a:pt x="1" y="8156"/>
                      </a:cubicBezTo>
                      <a:cubicBezTo>
                        <a:pt x="1" y="12657"/>
                        <a:pt x="3654" y="16311"/>
                        <a:pt x="8156" y="16311"/>
                      </a:cubicBezTo>
                      <a:cubicBezTo>
                        <a:pt x="12657" y="16311"/>
                        <a:pt x="16311" y="12657"/>
                        <a:pt x="16311" y="8156"/>
                      </a:cubicBezTo>
                      <a:cubicBezTo>
                        <a:pt x="16311" y="3654"/>
                        <a:pt x="12657" y="1"/>
                        <a:pt x="81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3;p31">
                  <a:extLst>
                    <a:ext uri="{FF2B5EF4-FFF2-40B4-BE49-F238E27FC236}">
                      <a16:creationId xmlns:a16="http://schemas.microsoft.com/office/drawing/2014/main" id="{BC4A475E-EE63-43AA-8BFA-DB9436FB7E5D}"/>
                    </a:ext>
                  </a:extLst>
                </p:cNvPr>
                <p:cNvSpPr/>
                <p:nvPr/>
              </p:nvSpPr>
              <p:spPr>
                <a:xfrm>
                  <a:off x="1215313" y="2053514"/>
                  <a:ext cx="43143" cy="43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1" h="16311" extrusionOk="0">
                      <a:moveTo>
                        <a:pt x="8156" y="0"/>
                      </a:moveTo>
                      <a:cubicBezTo>
                        <a:pt x="3654" y="0"/>
                        <a:pt x="1" y="3654"/>
                        <a:pt x="1" y="8155"/>
                      </a:cubicBezTo>
                      <a:cubicBezTo>
                        <a:pt x="1" y="12657"/>
                        <a:pt x="3654" y="16310"/>
                        <a:pt x="8156" y="16310"/>
                      </a:cubicBezTo>
                      <a:cubicBezTo>
                        <a:pt x="12657" y="16310"/>
                        <a:pt x="16310" y="12657"/>
                        <a:pt x="16310" y="8155"/>
                      </a:cubicBezTo>
                      <a:cubicBezTo>
                        <a:pt x="16310" y="3654"/>
                        <a:pt x="12657" y="0"/>
                        <a:pt x="81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4;p31">
                  <a:extLst>
                    <a:ext uri="{FF2B5EF4-FFF2-40B4-BE49-F238E27FC236}">
                      <a16:creationId xmlns:a16="http://schemas.microsoft.com/office/drawing/2014/main" id="{FEFD479F-4D2A-4EAE-BC67-F73237270BF3}"/>
                    </a:ext>
                  </a:extLst>
                </p:cNvPr>
                <p:cNvSpPr/>
                <p:nvPr/>
              </p:nvSpPr>
              <p:spPr>
                <a:xfrm>
                  <a:off x="1249825" y="1949978"/>
                  <a:ext cx="34515" cy="3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9" h="13049" extrusionOk="0">
                      <a:moveTo>
                        <a:pt x="6524" y="1"/>
                      </a:moveTo>
                      <a:cubicBezTo>
                        <a:pt x="2936" y="1"/>
                        <a:pt x="0" y="2936"/>
                        <a:pt x="0" y="6525"/>
                      </a:cubicBezTo>
                      <a:cubicBezTo>
                        <a:pt x="0" y="10113"/>
                        <a:pt x="2936" y="13049"/>
                        <a:pt x="6524" y="13049"/>
                      </a:cubicBezTo>
                      <a:cubicBezTo>
                        <a:pt x="10113" y="13049"/>
                        <a:pt x="13048" y="10113"/>
                        <a:pt x="13048" y="6525"/>
                      </a:cubicBezTo>
                      <a:cubicBezTo>
                        <a:pt x="13048" y="2936"/>
                        <a:pt x="10113" y="1"/>
                        <a:pt x="65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5;p31">
                  <a:extLst>
                    <a:ext uri="{FF2B5EF4-FFF2-40B4-BE49-F238E27FC236}">
                      <a16:creationId xmlns:a16="http://schemas.microsoft.com/office/drawing/2014/main" id="{6D74BF16-D9E2-442F-9A45-DC5B2A1D495F}"/>
                    </a:ext>
                  </a:extLst>
                </p:cNvPr>
                <p:cNvSpPr/>
                <p:nvPr/>
              </p:nvSpPr>
              <p:spPr>
                <a:xfrm>
                  <a:off x="1120405" y="2044886"/>
                  <a:ext cx="34515" cy="3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9" h="13049" extrusionOk="0">
                      <a:moveTo>
                        <a:pt x="6525" y="1"/>
                      </a:moveTo>
                      <a:cubicBezTo>
                        <a:pt x="2936" y="1"/>
                        <a:pt x="1" y="2936"/>
                        <a:pt x="1" y="6524"/>
                      </a:cubicBezTo>
                      <a:cubicBezTo>
                        <a:pt x="1" y="10113"/>
                        <a:pt x="2936" y="13048"/>
                        <a:pt x="6525" y="13048"/>
                      </a:cubicBezTo>
                      <a:cubicBezTo>
                        <a:pt x="10113" y="13048"/>
                        <a:pt x="13049" y="10113"/>
                        <a:pt x="13049" y="6524"/>
                      </a:cubicBezTo>
                      <a:cubicBezTo>
                        <a:pt x="13049" y="2936"/>
                        <a:pt x="10113" y="1"/>
                        <a:pt x="65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6;p31">
                  <a:extLst>
                    <a:ext uri="{FF2B5EF4-FFF2-40B4-BE49-F238E27FC236}">
                      <a16:creationId xmlns:a16="http://schemas.microsoft.com/office/drawing/2014/main" id="{53C1F21D-5BC5-4D04-AE18-697C6FCD7FC9}"/>
                    </a:ext>
                  </a:extLst>
                </p:cNvPr>
                <p:cNvSpPr/>
                <p:nvPr/>
              </p:nvSpPr>
              <p:spPr>
                <a:xfrm>
                  <a:off x="1198057" y="1975862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87;p31">
                  <a:extLst>
                    <a:ext uri="{FF2B5EF4-FFF2-40B4-BE49-F238E27FC236}">
                      <a16:creationId xmlns:a16="http://schemas.microsoft.com/office/drawing/2014/main" id="{4A0159E6-D4FA-4340-A937-E1B63F0031F2}"/>
                    </a:ext>
                  </a:extLst>
                </p:cNvPr>
                <p:cNvSpPr/>
                <p:nvPr/>
              </p:nvSpPr>
              <p:spPr>
                <a:xfrm>
                  <a:off x="1206685" y="1906838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88;p31">
                  <a:extLst>
                    <a:ext uri="{FF2B5EF4-FFF2-40B4-BE49-F238E27FC236}">
                      <a16:creationId xmlns:a16="http://schemas.microsoft.com/office/drawing/2014/main" id="{BBBB073F-14AA-4335-85FD-B75EF7891C0C}"/>
                    </a:ext>
                  </a:extLst>
                </p:cNvPr>
                <p:cNvSpPr/>
                <p:nvPr/>
              </p:nvSpPr>
              <p:spPr>
                <a:xfrm>
                  <a:off x="1258453" y="2019002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0" y="1"/>
                      </a:moveTo>
                      <a:lnTo>
                        <a:pt x="0" y="6525"/>
                      </a:lnTo>
                      <a:lnTo>
                        <a:pt x="6524" y="6525"/>
                      </a:lnTo>
                      <a:lnTo>
                        <a:pt x="652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89;p31">
                  <a:extLst>
                    <a:ext uri="{FF2B5EF4-FFF2-40B4-BE49-F238E27FC236}">
                      <a16:creationId xmlns:a16="http://schemas.microsoft.com/office/drawing/2014/main" id="{9BE57BDE-E3E0-41B6-BB64-077D9F1A24E7}"/>
                    </a:ext>
                  </a:extLst>
                </p:cNvPr>
                <p:cNvSpPr/>
                <p:nvPr/>
              </p:nvSpPr>
              <p:spPr>
                <a:xfrm>
                  <a:off x="1094521" y="1993118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;p31">
                  <a:extLst>
                    <a:ext uri="{FF2B5EF4-FFF2-40B4-BE49-F238E27FC236}">
                      <a16:creationId xmlns:a16="http://schemas.microsoft.com/office/drawing/2014/main" id="{2B87784C-3128-4511-818D-B574EA1CAC35}"/>
                    </a:ext>
                  </a:extLst>
                </p:cNvPr>
                <p:cNvSpPr/>
                <p:nvPr/>
              </p:nvSpPr>
              <p:spPr>
                <a:xfrm>
                  <a:off x="1163545" y="2096653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0"/>
                      </a:moveTo>
                      <a:lnTo>
                        <a:pt x="1" y="6524"/>
                      </a:lnTo>
                      <a:lnTo>
                        <a:pt x="6525" y="6524"/>
                      </a:lnTo>
                      <a:lnTo>
                        <a:pt x="6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300;p31">
                <a:extLst>
                  <a:ext uri="{FF2B5EF4-FFF2-40B4-BE49-F238E27FC236}">
                    <a16:creationId xmlns:a16="http://schemas.microsoft.com/office/drawing/2014/main" id="{121C5F3D-B6F9-4FA9-881E-C4914EA0036E}"/>
                  </a:ext>
                </a:extLst>
              </p:cNvPr>
              <p:cNvGrpSpPr/>
              <p:nvPr/>
            </p:nvGrpSpPr>
            <p:grpSpPr>
              <a:xfrm>
                <a:off x="904717" y="386833"/>
                <a:ext cx="500445" cy="500457"/>
                <a:chOff x="947836" y="3839895"/>
                <a:chExt cx="500445" cy="500457"/>
              </a:xfrm>
            </p:grpSpPr>
            <p:sp>
              <p:nvSpPr>
                <p:cNvPr id="152" name="Google Shape;301;p31">
                  <a:extLst>
                    <a:ext uri="{FF2B5EF4-FFF2-40B4-BE49-F238E27FC236}">
                      <a16:creationId xmlns:a16="http://schemas.microsoft.com/office/drawing/2014/main" id="{B16400AA-963D-469C-8E4D-33FFC7ED40D0}"/>
                    </a:ext>
                  </a:extLst>
                </p:cNvPr>
                <p:cNvSpPr/>
                <p:nvPr/>
              </p:nvSpPr>
              <p:spPr>
                <a:xfrm>
                  <a:off x="1037640" y="3932632"/>
                  <a:ext cx="320879" cy="315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39" h="131393" extrusionOk="0">
                      <a:moveTo>
                        <a:pt x="66920" y="0"/>
                      </a:moveTo>
                      <a:cubicBezTo>
                        <a:pt x="62679" y="0"/>
                        <a:pt x="58438" y="2479"/>
                        <a:pt x="56971" y="7437"/>
                      </a:cubicBezTo>
                      <a:cubicBezTo>
                        <a:pt x="55597" y="12103"/>
                        <a:pt x="51381" y="14875"/>
                        <a:pt x="47012" y="14875"/>
                      </a:cubicBezTo>
                      <a:cubicBezTo>
                        <a:pt x="44845" y="14875"/>
                        <a:pt x="42640" y="14193"/>
                        <a:pt x="40726" y="12722"/>
                      </a:cubicBezTo>
                      <a:cubicBezTo>
                        <a:pt x="38737" y="11193"/>
                        <a:pt x="36560" y="10522"/>
                        <a:pt x="34453" y="10522"/>
                      </a:cubicBezTo>
                      <a:cubicBezTo>
                        <a:pt x="27886" y="10522"/>
                        <a:pt x="22002" y="17040"/>
                        <a:pt x="24644" y="24400"/>
                      </a:cubicBezTo>
                      <a:cubicBezTo>
                        <a:pt x="27026" y="31190"/>
                        <a:pt x="22009" y="38235"/>
                        <a:pt x="14889" y="38235"/>
                      </a:cubicBezTo>
                      <a:cubicBezTo>
                        <a:pt x="14792" y="38235"/>
                        <a:pt x="14695" y="38233"/>
                        <a:pt x="14597" y="38231"/>
                      </a:cubicBezTo>
                      <a:cubicBezTo>
                        <a:pt x="14497" y="38228"/>
                        <a:pt x="14398" y="38227"/>
                        <a:pt x="14299" y="38227"/>
                      </a:cubicBezTo>
                      <a:cubicBezTo>
                        <a:pt x="4174" y="38227"/>
                        <a:pt x="1" y="51368"/>
                        <a:pt x="8432" y="57150"/>
                      </a:cubicBezTo>
                      <a:cubicBezTo>
                        <a:pt x="14434" y="61260"/>
                        <a:pt x="14434" y="70133"/>
                        <a:pt x="8432" y="74243"/>
                      </a:cubicBezTo>
                      <a:cubicBezTo>
                        <a:pt x="11" y="80019"/>
                        <a:pt x="4164" y="93167"/>
                        <a:pt x="14263" y="93167"/>
                      </a:cubicBezTo>
                      <a:cubicBezTo>
                        <a:pt x="14374" y="93167"/>
                        <a:pt x="14485" y="93166"/>
                        <a:pt x="14597" y="93162"/>
                      </a:cubicBezTo>
                      <a:cubicBezTo>
                        <a:pt x="14695" y="93160"/>
                        <a:pt x="14792" y="93159"/>
                        <a:pt x="14889" y="93159"/>
                      </a:cubicBezTo>
                      <a:cubicBezTo>
                        <a:pt x="22009" y="93159"/>
                        <a:pt x="27026" y="100203"/>
                        <a:pt x="24644" y="106993"/>
                      </a:cubicBezTo>
                      <a:cubicBezTo>
                        <a:pt x="22002" y="114353"/>
                        <a:pt x="27886" y="120871"/>
                        <a:pt x="34453" y="120871"/>
                      </a:cubicBezTo>
                      <a:cubicBezTo>
                        <a:pt x="36560" y="120871"/>
                        <a:pt x="38737" y="120200"/>
                        <a:pt x="40726" y="118671"/>
                      </a:cubicBezTo>
                      <a:cubicBezTo>
                        <a:pt x="42640" y="117200"/>
                        <a:pt x="44845" y="116518"/>
                        <a:pt x="47012" y="116518"/>
                      </a:cubicBezTo>
                      <a:cubicBezTo>
                        <a:pt x="51381" y="116518"/>
                        <a:pt x="55597" y="119290"/>
                        <a:pt x="56971" y="123956"/>
                      </a:cubicBezTo>
                      <a:cubicBezTo>
                        <a:pt x="58438" y="128914"/>
                        <a:pt x="62679" y="131393"/>
                        <a:pt x="66920" y="131393"/>
                      </a:cubicBezTo>
                      <a:cubicBezTo>
                        <a:pt x="71160" y="131393"/>
                        <a:pt x="75401" y="128914"/>
                        <a:pt x="76869" y="123956"/>
                      </a:cubicBezTo>
                      <a:cubicBezTo>
                        <a:pt x="78242" y="119290"/>
                        <a:pt x="82458" y="116518"/>
                        <a:pt x="86827" y="116518"/>
                      </a:cubicBezTo>
                      <a:cubicBezTo>
                        <a:pt x="88994" y="116518"/>
                        <a:pt x="91199" y="117200"/>
                        <a:pt x="93113" y="118671"/>
                      </a:cubicBezTo>
                      <a:cubicBezTo>
                        <a:pt x="95102" y="120200"/>
                        <a:pt x="97279" y="120871"/>
                        <a:pt x="99386" y="120871"/>
                      </a:cubicBezTo>
                      <a:cubicBezTo>
                        <a:pt x="105954" y="120871"/>
                        <a:pt x="111837" y="114353"/>
                        <a:pt x="109195" y="106993"/>
                      </a:cubicBezTo>
                      <a:cubicBezTo>
                        <a:pt x="106813" y="100203"/>
                        <a:pt x="111830" y="93159"/>
                        <a:pt x="118950" y="93159"/>
                      </a:cubicBezTo>
                      <a:cubicBezTo>
                        <a:pt x="119047" y="93159"/>
                        <a:pt x="119144" y="93160"/>
                        <a:pt x="119242" y="93162"/>
                      </a:cubicBezTo>
                      <a:cubicBezTo>
                        <a:pt x="119342" y="93165"/>
                        <a:pt x="119441" y="93166"/>
                        <a:pt x="119540" y="93166"/>
                      </a:cubicBezTo>
                      <a:cubicBezTo>
                        <a:pt x="129665" y="93166"/>
                        <a:pt x="133838" y="80025"/>
                        <a:pt x="125407" y="74243"/>
                      </a:cubicBezTo>
                      <a:cubicBezTo>
                        <a:pt x="119405" y="70133"/>
                        <a:pt x="119405" y="61260"/>
                        <a:pt x="125407" y="57150"/>
                      </a:cubicBezTo>
                      <a:cubicBezTo>
                        <a:pt x="133838" y="51368"/>
                        <a:pt x="129665" y="38227"/>
                        <a:pt x="119540" y="38227"/>
                      </a:cubicBezTo>
                      <a:cubicBezTo>
                        <a:pt x="119441" y="38227"/>
                        <a:pt x="119342" y="38228"/>
                        <a:pt x="119242" y="38231"/>
                      </a:cubicBezTo>
                      <a:cubicBezTo>
                        <a:pt x="119144" y="38233"/>
                        <a:pt x="119047" y="38235"/>
                        <a:pt x="118950" y="38235"/>
                      </a:cubicBezTo>
                      <a:cubicBezTo>
                        <a:pt x="111830" y="38235"/>
                        <a:pt x="106813" y="31190"/>
                        <a:pt x="109195" y="24400"/>
                      </a:cubicBezTo>
                      <a:cubicBezTo>
                        <a:pt x="111837" y="17040"/>
                        <a:pt x="105954" y="10522"/>
                        <a:pt x="99386" y="10522"/>
                      </a:cubicBezTo>
                      <a:cubicBezTo>
                        <a:pt x="97279" y="10522"/>
                        <a:pt x="95102" y="11193"/>
                        <a:pt x="93113" y="12722"/>
                      </a:cubicBezTo>
                      <a:cubicBezTo>
                        <a:pt x="91199" y="14193"/>
                        <a:pt x="88994" y="14875"/>
                        <a:pt x="86827" y="14875"/>
                      </a:cubicBezTo>
                      <a:cubicBezTo>
                        <a:pt x="82458" y="14875"/>
                        <a:pt x="78242" y="12103"/>
                        <a:pt x="76869" y="7437"/>
                      </a:cubicBezTo>
                      <a:cubicBezTo>
                        <a:pt x="75401" y="2479"/>
                        <a:pt x="71160" y="0"/>
                        <a:pt x="669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302;p31">
                  <a:extLst>
                    <a:ext uri="{FF2B5EF4-FFF2-40B4-BE49-F238E27FC236}">
                      <a16:creationId xmlns:a16="http://schemas.microsoft.com/office/drawing/2014/main" id="{3CD31E31-7787-4C57-8F32-B487D5A5E1C5}"/>
                    </a:ext>
                  </a:extLst>
                </p:cNvPr>
                <p:cNvSpPr/>
                <p:nvPr/>
              </p:nvSpPr>
              <p:spPr>
                <a:xfrm>
                  <a:off x="1320031" y="3857643"/>
                  <a:ext cx="100654" cy="10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3" h="42016" extrusionOk="0">
                      <a:moveTo>
                        <a:pt x="20975" y="1"/>
                      </a:moveTo>
                      <a:cubicBezTo>
                        <a:pt x="9395" y="1"/>
                        <a:pt x="1" y="9395"/>
                        <a:pt x="1" y="21008"/>
                      </a:cubicBezTo>
                      <a:cubicBezTo>
                        <a:pt x="1" y="32621"/>
                        <a:pt x="9395" y="42015"/>
                        <a:pt x="20975" y="42015"/>
                      </a:cubicBezTo>
                      <a:cubicBezTo>
                        <a:pt x="32588" y="42015"/>
                        <a:pt x="41982" y="32621"/>
                        <a:pt x="41982" y="21008"/>
                      </a:cubicBezTo>
                      <a:cubicBezTo>
                        <a:pt x="41982" y="9395"/>
                        <a:pt x="32588" y="1"/>
                        <a:pt x="209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303;p31">
                  <a:extLst>
                    <a:ext uri="{FF2B5EF4-FFF2-40B4-BE49-F238E27FC236}">
                      <a16:creationId xmlns:a16="http://schemas.microsoft.com/office/drawing/2014/main" id="{48C4C721-4461-4DB1-A178-795E07E033E3}"/>
                    </a:ext>
                  </a:extLst>
                </p:cNvPr>
                <p:cNvSpPr/>
                <p:nvPr/>
              </p:nvSpPr>
              <p:spPr>
                <a:xfrm>
                  <a:off x="1007808" y="4239619"/>
                  <a:ext cx="100731" cy="10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5" h="42016" extrusionOk="0">
                      <a:moveTo>
                        <a:pt x="21008" y="1"/>
                      </a:moveTo>
                      <a:cubicBezTo>
                        <a:pt x="9428" y="1"/>
                        <a:pt x="0" y="9428"/>
                        <a:pt x="0" y="21008"/>
                      </a:cubicBezTo>
                      <a:cubicBezTo>
                        <a:pt x="0" y="32621"/>
                        <a:pt x="9428" y="42015"/>
                        <a:pt x="21008" y="42015"/>
                      </a:cubicBezTo>
                      <a:cubicBezTo>
                        <a:pt x="32620" y="42015"/>
                        <a:pt x="42015" y="32621"/>
                        <a:pt x="42015" y="21008"/>
                      </a:cubicBezTo>
                      <a:cubicBezTo>
                        <a:pt x="42015" y="9428"/>
                        <a:pt x="32620" y="1"/>
                        <a:pt x="210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304;p31">
                  <a:extLst>
                    <a:ext uri="{FF2B5EF4-FFF2-40B4-BE49-F238E27FC236}">
                      <a16:creationId xmlns:a16="http://schemas.microsoft.com/office/drawing/2014/main" id="{FA021857-C008-479E-91C4-D80CAD701AEA}"/>
                    </a:ext>
                  </a:extLst>
                </p:cNvPr>
                <p:cNvSpPr/>
                <p:nvPr/>
              </p:nvSpPr>
              <p:spPr>
                <a:xfrm>
                  <a:off x="947836" y="3904013"/>
                  <a:ext cx="100731" cy="10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5" h="41983" extrusionOk="0">
                      <a:moveTo>
                        <a:pt x="21007" y="0"/>
                      </a:moveTo>
                      <a:cubicBezTo>
                        <a:pt x="9395" y="0"/>
                        <a:pt x="0" y="9395"/>
                        <a:pt x="0" y="20975"/>
                      </a:cubicBezTo>
                      <a:cubicBezTo>
                        <a:pt x="0" y="32588"/>
                        <a:pt x="9395" y="41982"/>
                        <a:pt x="21007" y="41982"/>
                      </a:cubicBezTo>
                      <a:cubicBezTo>
                        <a:pt x="32587" y="41982"/>
                        <a:pt x="42014" y="32588"/>
                        <a:pt x="42014" y="20975"/>
                      </a:cubicBezTo>
                      <a:cubicBezTo>
                        <a:pt x="42014" y="9395"/>
                        <a:pt x="32587" y="0"/>
                        <a:pt x="210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05;p31">
                  <a:extLst>
                    <a:ext uri="{FF2B5EF4-FFF2-40B4-BE49-F238E27FC236}">
                      <a16:creationId xmlns:a16="http://schemas.microsoft.com/office/drawing/2014/main" id="{E9E356A1-481E-4382-A81E-A45678BFE295}"/>
                    </a:ext>
                  </a:extLst>
                </p:cNvPr>
                <p:cNvSpPr/>
                <p:nvPr/>
              </p:nvSpPr>
              <p:spPr>
                <a:xfrm>
                  <a:off x="1058164" y="3839895"/>
                  <a:ext cx="60455" cy="6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6" h="25216" extrusionOk="0">
                      <a:moveTo>
                        <a:pt x="12625" y="0"/>
                      </a:moveTo>
                      <a:cubicBezTo>
                        <a:pt x="5644" y="0"/>
                        <a:pt x="1" y="5643"/>
                        <a:pt x="1" y="12591"/>
                      </a:cubicBezTo>
                      <a:cubicBezTo>
                        <a:pt x="1" y="19572"/>
                        <a:pt x="5644" y="25215"/>
                        <a:pt x="12625" y="25215"/>
                      </a:cubicBezTo>
                      <a:cubicBezTo>
                        <a:pt x="19573" y="25215"/>
                        <a:pt x="25216" y="19572"/>
                        <a:pt x="25216" y="12591"/>
                      </a:cubicBezTo>
                      <a:cubicBezTo>
                        <a:pt x="25216" y="5643"/>
                        <a:pt x="19573" y="0"/>
                        <a:pt x="126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306;p31">
                  <a:extLst>
                    <a:ext uri="{FF2B5EF4-FFF2-40B4-BE49-F238E27FC236}">
                      <a16:creationId xmlns:a16="http://schemas.microsoft.com/office/drawing/2014/main" id="{5E9DBB22-9E7E-4D7B-887F-025A76B1FD3E}"/>
                    </a:ext>
                  </a:extLst>
                </p:cNvPr>
                <p:cNvSpPr/>
                <p:nvPr/>
              </p:nvSpPr>
              <p:spPr>
                <a:xfrm>
                  <a:off x="1387823" y="4059931"/>
                  <a:ext cx="60458" cy="60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7" h="25183" extrusionOk="0">
                      <a:moveTo>
                        <a:pt x="12625" y="0"/>
                      </a:moveTo>
                      <a:cubicBezTo>
                        <a:pt x="5644" y="0"/>
                        <a:pt x="1" y="5644"/>
                        <a:pt x="1" y="12592"/>
                      </a:cubicBezTo>
                      <a:cubicBezTo>
                        <a:pt x="1" y="19540"/>
                        <a:pt x="5644" y="25183"/>
                        <a:pt x="12625" y="25183"/>
                      </a:cubicBezTo>
                      <a:cubicBezTo>
                        <a:pt x="19573" y="25183"/>
                        <a:pt x="25216" y="19540"/>
                        <a:pt x="25216" y="12592"/>
                      </a:cubicBezTo>
                      <a:cubicBezTo>
                        <a:pt x="25216" y="5644"/>
                        <a:pt x="19573" y="0"/>
                        <a:pt x="126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07;p31">
                  <a:extLst>
                    <a:ext uri="{FF2B5EF4-FFF2-40B4-BE49-F238E27FC236}">
                      <a16:creationId xmlns:a16="http://schemas.microsoft.com/office/drawing/2014/main" id="{24D68C1F-E9DB-4122-812E-2DEB4F30C8C9}"/>
                    </a:ext>
                  </a:extLst>
                </p:cNvPr>
                <p:cNvSpPr/>
                <p:nvPr/>
              </p:nvSpPr>
              <p:spPr>
                <a:xfrm>
                  <a:off x="1214626" y="4138906"/>
                  <a:ext cx="40280" cy="40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" h="16800" extrusionOk="0">
                      <a:moveTo>
                        <a:pt x="8417" y="0"/>
                      </a:moveTo>
                      <a:cubicBezTo>
                        <a:pt x="3752" y="0"/>
                        <a:pt x="1" y="3752"/>
                        <a:pt x="1" y="8384"/>
                      </a:cubicBezTo>
                      <a:cubicBezTo>
                        <a:pt x="1" y="13016"/>
                        <a:pt x="3752" y="16800"/>
                        <a:pt x="8417" y="16800"/>
                      </a:cubicBezTo>
                      <a:cubicBezTo>
                        <a:pt x="13049" y="16800"/>
                        <a:pt x="16800" y="13016"/>
                        <a:pt x="16800" y="8384"/>
                      </a:cubicBezTo>
                      <a:cubicBezTo>
                        <a:pt x="16800" y="3752"/>
                        <a:pt x="13049" y="0"/>
                        <a:pt x="8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308;p31">
                  <a:extLst>
                    <a:ext uri="{FF2B5EF4-FFF2-40B4-BE49-F238E27FC236}">
                      <a16:creationId xmlns:a16="http://schemas.microsoft.com/office/drawing/2014/main" id="{62961505-51A8-41FC-A90B-9E04679CEBDD}"/>
                    </a:ext>
                  </a:extLst>
                </p:cNvPr>
                <p:cNvSpPr/>
                <p:nvPr/>
              </p:nvSpPr>
              <p:spPr>
                <a:xfrm>
                  <a:off x="1221743" y="4004649"/>
                  <a:ext cx="40278" cy="40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0" h="16800" extrusionOk="0">
                      <a:moveTo>
                        <a:pt x="8416" y="0"/>
                      </a:moveTo>
                      <a:cubicBezTo>
                        <a:pt x="3752" y="0"/>
                        <a:pt x="0" y="3784"/>
                        <a:pt x="0" y="8416"/>
                      </a:cubicBezTo>
                      <a:cubicBezTo>
                        <a:pt x="0" y="13048"/>
                        <a:pt x="3752" y="16799"/>
                        <a:pt x="8416" y="16799"/>
                      </a:cubicBezTo>
                      <a:cubicBezTo>
                        <a:pt x="13048" y="16799"/>
                        <a:pt x="16800" y="13048"/>
                        <a:pt x="16800" y="8416"/>
                      </a:cubicBezTo>
                      <a:cubicBezTo>
                        <a:pt x="16800" y="3784"/>
                        <a:pt x="13048" y="0"/>
                        <a:pt x="84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309;p31">
                  <a:extLst>
                    <a:ext uri="{FF2B5EF4-FFF2-40B4-BE49-F238E27FC236}">
                      <a16:creationId xmlns:a16="http://schemas.microsoft.com/office/drawing/2014/main" id="{0C1728ED-E7E1-42B8-B64A-32E061261D53}"/>
                    </a:ext>
                  </a:extLst>
                </p:cNvPr>
                <p:cNvSpPr/>
                <p:nvPr/>
              </p:nvSpPr>
              <p:spPr>
                <a:xfrm>
                  <a:off x="1152856" y="3991745"/>
                  <a:ext cx="30189" cy="30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extrusionOk="0">
                      <a:moveTo>
                        <a:pt x="6296" y="1"/>
                      </a:moveTo>
                      <a:cubicBezTo>
                        <a:pt x="2806" y="1"/>
                        <a:pt x="0" y="2806"/>
                        <a:pt x="0" y="6296"/>
                      </a:cubicBezTo>
                      <a:cubicBezTo>
                        <a:pt x="0" y="9754"/>
                        <a:pt x="2806" y="12592"/>
                        <a:pt x="6296" y="12592"/>
                      </a:cubicBezTo>
                      <a:cubicBezTo>
                        <a:pt x="9754" y="12592"/>
                        <a:pt x="12592" y="9754"/>
                        <a:pt x="12592" y="6296"/>
                      </a:cubicBezTo>
                      <a:cubicBezTo>
                        <a:pt x="12592" y="2806"/>
                        <a:pt x="9754" y="1"/>
                        <a:pt x="62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310;p31">
                  <a:extLst>
                    <a:ext uri="{FF2B5EF4-FFF2-40B4-BE49-F238E27FC236}">
                      <a16:creationId xmlns:a16="http://schemas.microsoft.com/office/drawing/2014/main" id="{03F55909-4284-4927-AA6D-4C7894E81F7C}"/>
                    </a:ext>
                  </a:extLst>
                </p:cNvPr>
                <p:cNvSpPr/>
                <p:nvPr/>
              </p:nvSpPr>
              <p:spPr>
                <a:xfrm>
                  <a:off x="1317998" y="4231409"/>
                  <a:ext cx="80554" cy="8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9" h="33632" extrusionOk="0">
                      <a:moveTo>
                        <a:pt x="16800" y="1"/>
                      </a:moveTo>
                      <a:cubicBezTo>
                        <a:pt x="7536" y="1"/>
                        <a:pt x="0" y="7536"/>
                        <a:pt x="0" y="16833"/>
                      </a:cubicBezTo>
                      <a:cubicBezTo>
                        <a:pt x="0" y="26097"/>
                        <a:pt x="7536" y="33632"/>
                        <a:pt x="16800" y="33632"/>
                      </a:cubicBezTo>
                      <a:cubicBezTo>
                        <a:pt x="26096" y="33632"/>
                        <a:pt x="33599" y="26097"/>
                        <a:pt x="33599" y="16833"/>
                      </a:cubicBezTo>
                      <a:cubicBezTo>
                        <a:pt x="33599" y="7536"/>
                        <a:pt x="26096" y="1"/>
                        <a:pt x="168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279;p31">
                <a:extLst>
                  <a:ext uri="{FF2B5EF4-FFF2-40B4-BE49-F238E27FC236}">
                    <a16:creationId xmlns:a16="http://schemas.microsoft.com/office/drawing/2014/main" id="{081CDF0B-EE22-4A0E-8609-AA3B4EA3DE9D}"/>
                  </a:ext>
                </a:extLst>
              </p:cNvPr>
              <p:cNvGrpSpPr/>
              <p:nvPr/>
            </p:nvGrpSpPr>
            <p:grpSpPr>
              <a:xfrm>
                <a:off x="926251" y="1355741"/>
                <a:ext cx="500426" cy="500426"/>
                <a:chOff x="947846" y="1760162"/>
                <a:chExt cx="500426" cy="500426"/>
              </a:xfrm>
            </p:grpSpPr>
            <p:sp>
              <p:nvSpPr>
                <p:cNvPr id="163" name="Google Shape;280;p31">
                  <a:extLst>
                    <a:ext uri="{FF2B5EF4-FFF2-40B4-BE49-F238E27FC236}">
                      <a16:creationId xmlns:a16="http://schemas.microsoft.com/office/drawing/2014/main" id="{0B3926F0-42D6-4057-806B-9354AC2ED8FF}"/>
                    </a:ext>
                  </a:extLst>
                </p:cNvPr>
                <p:cNvSpPr/>
                <p:nvPr/>
              </p:nvSpPr>
              <p:spPr>
                <a:xfrm>
                  <a:off x="947846" y="1760162"/>
                  <a:ext cx="500426" cy="50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97" h="189197" extrusionOk="0">
                      <a:moveTo>
                        <a:pt x="94599" y="1"/>
                      </a:moveTo>
                      <a:cubicBezTo>
                        <a:pt x="87390" y="1"/>
                        <a:pt x="81551" y="5840"/>
                        <a:pt x="81551" y="13049"/>
                      </a:cubicBezTo>
                      <a:cubicBezTo>
                        <a:pt x="81551" y="16996"/>
                        <a:pt x="83312" y="22476"/>
                        <a:pt x="86052" y="26619"/>
                      </a:cubicBezTo>
                      <a:cubicBezTo>
                        <a:pt x="78778" y="27532"/>
                        <a:pt x="71699" y="29587"/>
                        <a:pt x="65110" y="32751"/>
                      </a:cubicBezTo>
                      <a:lnTo>
                        <a:pt x="65110" y="32751"/>
                      </a:lnTo>
                      <a:cubicBezTo>
                        <a:pt x="65926" y="25477"/>
                        <a:pt x="62925" y="14256"/>
                        <a:pt x="60348" y="9787"/>
                      </a:cubicBezTo>
                      <a:cubicBezTo>
                        <a:pt x="57937" y="5601"/>
                        <a:pt x="53538" y="3255"/>
                        <a:pt x="49021" y="3255"/>
                      </a:cubicBezTo>
                      <a:cubicBezTo>
                        <a:pt x="46815" y="3255"/>
                        <a:pt x="44581" y="3815"/>
                        <a:pt x="42537" y="4992"/>
                      </a:cubicBezTo>
                      <a:cubicBezTo>
                        <a:pt x="36274" y="8613"/>
                        <a:pt x="34154" y="16604"/>
                        <a:pt x="37742" y="22835"/>
                      </a:cubicBezTo>
                      <a:cubicBezTo>
                        <a:pt x="40352" y="27336"/>
                        <a:pt x="48605" y="35557"/>
                        <a:pt x="55324" y="38460"/>
                      </a:cubicBezTo>
                      <a:cubicBezTo>
                        <a:pt x="48572" y="43190"/>
                        <a:pt x="42733" y="49094"/>
                        <a:pt x="38068" y="55911"/>
                      </a:cubicBezTo>
                      <a:cubicBezTo>
                        <a:pt x="35165" y="49159"/>
                        <a:pt x="26945" y="40906"/>
                        <a:pt x="22443" y="38329"/>
                      </a:cubicBezTo>
                      <a:cubicBezTo>
                        <a:pt x="20390" y="37136"/>
                        <a:pt x="18146" y="36570"/>
                        <a:pt x="15930" y="36570"/>
                      </a:cubicBezTo>
                      <a:cubicBezTo>
                        <a:pt x="11421" y="36570"/>
                        <a:pt x="7028" y="38914"/>
                        <a:pt x="4600" y="43092"/>
                      </a:cubicBezTo>
                      <a:cubicBezTo>
                        <a:pt x="1012" y="49355"/>
                        <a:pt x="3165" y="57314"/>
                        <a:pt x="9395" y="60935"/>
                      </a:cubicBezTo>
                      <a:cubicBezTo>
                        <a:pt x="13350" y="63227"/>
                        <a:pt x="22565" y="65822"/>
                        <a:pt x="29677" y="65822"/>
                      </a:cubicBezTo>
                      <a:cubicBezTo>
                        <a:pt x="30662" y="65822"/>
                        <a:pt x="31606" y="65772"/>
                        <a:pt x="32490" y="65665"/>
                      </a:cubicBezTo>
                      <a:lnTo>
                        <a:pt x="32490" y="65665"/>
                      </a:lnTo>
                      <a:cubicBezTo>
                        <a:pt x="29489" y="72123"/>
                        <a:pt x="27500" y="79006"/>
                        <a:pt x="26619" y="86052"/>
                      </a:cubicBezTo>
                      <a:cubicBezTo>
                        <a:pt x="22476" y="83312"/>
                        <a:pt x="16996" y="81551"/>
                        <a:pt x="13049" y="81551"/>
                      </a:cubicBezTo>
                      <a:cubicBezTo>
                        <a:pt x="5840" y="81551"/>
                        <a:pt x="1" y="87390"/>
                        <a:pt x="1" y="94599"/>
                      </a:cubicBezTo>
                      <a:cubicBezTo>
                        <a:pt x="1" y="101808"/>
                        <a:pt x="5840" y="107647"/>
                        <a:pt x="13049" y="107647"/>
                      </a:cubicBezTo>
                      <a:cubicBezTo>
                        <a:pt x="16996" y="107647"/>
                        <a:pt x="22476" y="105885"/>
                        <a:pt x="26619" y="103145"/>
                      </a:cubicBezTo>
                      <a:cubicBezTo>
                        <a:pt x="27532" y="110354"/>
                        <a:pt x="29555" y="117367"/>
                        <a:pt x="32686" y="123924"/>
                      </a:cubicBezTo>
                      <a:cubicBezTo>
                        <a:pt x="31756" y="123803"/>
                        <a:pt x="30758" y="123747"/>
                        <a:pt x="29714" y="123747"/>
                      </a:cubicBezTo>
                      <a:cubicBezTo>
                        <a:pt x="22590" y="123747"/>
                        <a:pt x="13350" y="126349"/>
                        <a:pt x="9395" y="128654"/>
                      </a:cubicBezTo>
                      <a:cubicBezTo>
                        <a:pt x="3165" y="132242"/>
                        <a:pt x="1045" y="140234"/>
                        <a:pt x="4633" y="146464"/>
                      </a:cubicBezTo>
                      <a:cubicBezTo>
                        <a:pt x="7039" y="150642"/>
                        <a:pt x="11424" y="152986"/>
                        <a:pt x="15931" y="152986"/>
                      </a:cubicBezTo>
                      <a:cubicBezTo>
                        <a:pt x="18146" y="152986"/>
                        <a:pt x="20390" y="152420"/>
                        <a:pt x="22443" y="151227"/>
                      </a:cubicBezTo>
                      <a:cubicBezTo>
                        <a:pt x="26978" y="148617"/>
                        <a:pt x="35361" y="140234"/>
                        <a:pt x="38166" y="133449"/>
                      </a:cubicBezTo>
                      <a:cubicBezTo>
                        <a:pt x="42896" y="140299"/>
                        <a:pt x="48833" y="146236"/>
                        <a:pt x="55683" y="150966"/>
                      </a:cubicBezTo>
                      <a:cubicBezTo>
                        <a:pt x="48866" y="153738"/>
                        <a:pt x="40384" y="162154"/>
                        <a:pt x="37742" y="166721"/>
                      </a:cubicBezTo>
                      <a:cubicBezTo>
                        <a:pt x="34154" y="172984"/>
                        <a:pt x="36274" y="180976"/>
                        <a:pt x="42537" y="184564"/>
                      </a:cubicBezTo>
                      <a:cubicBezTo>
                        <a:pt x="44588" y="185756"/>
                        <a:pt x="46830" y="186322"/>
                        <a:pt x="49043" y="186322"/>
                      </a:cubicBezTo>
                      <a:cubicBezTo>
                        <a:pt x="53552" y="186322"/>
                        <a:pt x="57941" y="183970"/>
                        <a:pt x="60348" y="179769"/>
                      </a:cubicBezTo>
                      <a:cubicBezTo>
                        <a:pt x="62990" y="175202"/>
                        <a:pt x="66024" y="163687"/>
                        <a:pt x="65045" y="156413"/>
                      </a:cubicBezTo>
                      <a:lnTo>
                        <a:pt x="65045" y="156413"/>
                      </a:lnTo>
                      <a:cubicBezTo>
                        <a:pt x="71667" y="159577"/>
                        <a:pt x="78778" y="161665"/>
                        <a:pt x="86052" y="162578"/>
                      </a:cubicBezTo>
                      <a:cubicBezTo>
                        <a:pt x="83312" y="166721"/>
                        <a:pt x="81551" y="172201"/>
                        <a:pt x="81551" y="176148"/>
                      </a:cubicBezTo>
                      <a:cubicBezTo>
                        <a:pt x="81551" y="183357"/>
                        <a:pt x="87390" y="189196"/>
                        <a:pt x="94599" y="189196"/>
                      </a:cubicBezTo>
                      <a:cubicBezTo>
                        <a:pt x="101808" y="189196"/>
                        <a:pt x="107647" y="183357"/>
                        <a:pt x="107647" y="176148"/>
                      </a:cubicBezTo>
                      <a:cubicBezTo>
                        <a:pt x="107647" y="172201"/>
                        <a:pt x="105885" y="166721"/>
                        <a:pt x="103145" y="162578"/>
                      </a:cubicBezTo>
                      <a:cubicBezTo>
                        <a:pt x="110484" y="161665"/>
                        <a:pt x="117628" y="159577"/>
                        <a:pt x="124283" y="156348"/>
                      </a:cubicBezTo>
                      <a:lnTo>
                        <a:pt x="124283" y="156348"/>
                      </a:lnTo>
                      <a:cubicBezTo>
                        <a:pt x="123271" y="163622"/>
                        <a:pt x="126338" y="175202"/>
                        <a:pt x="128980" y="179769"/>
                      </a:cubicBezTo>
                      <a:cubicBezTo>
                        <a:pt x="131386" y="183946"/>
                        <a:pt x="135771" y="186291"/>
                        <a:pt x="140278" y="186291"/>
                      </a:cubicBezTo>
                      <a:cubicBezTo>
                        <a:pt x="142493" y="186291"/>
                        <a:pt x="144737" y="185725"/>
                        <a:pt x="146790" y="184532"/>
                      </a:cubicBezTo>
                      <a:cubicBezTo>
                        <a:pt x="153021" y="180943"/>
                        <a:pt x="155174" y="172984"/>
                        <a:pt x="151553" y="166721"/>
                      </a:cubicBezTo>
                      <a:cubicBezTo>
                        <a:pt x="148911" y="162154"/>
                        <a:pt x="140397" y="153673"/>
                        <a:pt x="133579" y="150933"/>
                      </a:cubicBezTo>
                      <a:cubicBezTo>
                        <a:pt x="140429" y="146171"/>
                        <a:pt x="146366" y="140201"/>
                        <a:pt x="151096" y="133318"/>
                      </a:cubicBezTo>
                      <a:cubicBezTo>
                        <a:pt x="153869" y="140136"/>
                        <a:pt x="162285" y="148617"/>
                        <a:pt x="166852" y="151227"/>
                      </a:cubicBezTo>
                      <a:cubicBezTo>
                        <a:pt x="168922" y="152424"/>
                        <a:pt x="171181" y="152993"/>
                        <a:pt x="173408" y="152993"/>
                      </a:cubicBezTo>
                      <a:cubicBezTo>
                        <a:pt x="177917" y="152993"/>
                        <a:pt x="182293" y="150657"/>
                        <a:pt x="184695" y="146464"/>
                      </a:cubicBezTo>
                      <a:cubicBezTo>
                        <a:pt x="188315" y="140234"/>
                        <a:pt x="186163" y="132242"/>
                        <a:pt x="179900" y="128654"/>
                      </a:cubicBezTo>
                      <a:cubicBezTo>
                        <a:pt x="175944" y="126365"/>
                        <a:pt x="166752" y="123759"/>
                        <a:pt x="159636" y="123759"/>
                      </a:cubicBezTo>
                      <a:cubicBezTo>
                        <a:pt x="158536" y="123759"/>
                        <a:pt x="157485" y="123821"/>
                        <a:pt x="156511" y="123956"/>
                      </a:cubicBezTo>
                      <a:cubicBezTo>
                        <a:pt x="159643" y="117367"/>
                        <a:pt x="161665" y="110354"/>
                        <a:pt x="162578" y="103145"/>
                      </a:cubicBezTo>
                      <a:cubicBezTo>
                        <a:pt x="166721" y="105885"/>
                        <a:pt x="172201" y="107647"/>
                        <a:pt x="176148" y="107647"/>
                      </a:cubicBezTo>
                      <a:cubicBezTo>
                        <a:pt x="183357" y="107647"/>
                        <a:pt x="189196" y="101808"/>
                        <a:pt x="189196" y="94599"/>
                      </a:cubicBezTo>
                      <a:cubicBezTo>
                        <a:pt x="189196" y="87390"/>
                        <a:pt x="183357" y="81551"/>
                        <a:pt x="176148" y="81551"/>
                      </a:cubicBezTo>
                      <a:cubicBezTo>
                        <a:pt x="172201" y="81551"/>
                        <a:pt x="166721" y="83312"/>
                        <a:pt x="162578" y="86052"/>
                      </a:cubicBezTo>
                      <a:cubicBezTo>
                        <a:pt x="161698" y="78974"/>
                        <a:pt x="159708" y="72091"/>
                        <a:pt x="156707" y="65632"/>
                      </a:cubicBezTo>
                      <a:lnTo>
                        <a:pt x="156707" y="65632"/>
                      </a:lnTo>
                      <a:cubicBezTo>
                        <a:pt x="157637" y="65753"/>
                        <a:pt x="158635" y="65809"/>
                        <a:pt x="159678" y="65809"/>
                      </a:cubicBezTo>
                      <a:cubicBezTo>
                        <a:pt x="166788" y="65809"/>
                        <a:pt x="175974" y="63211"/>
                        <a:pt x="179900" y="60935"/>
                      </a:cubicBezTo>
                      <a:cubicBezTo>
                        <a:pt x="186163" y="57314"/>
                        <a:pt x="188315" y="49355"/>
                        <a:pt x="184695" y="43092"/>
                      </a:cubicBezTo>
                      <a:cubicBezTo>
                        <a:pt x="182289" y="38914"/>
                        <a:pt x="177903" y="36570"/>
                        <a:pt x="173386" y="36570"/>
                      </a:cubicBezTo>
                      <a:cubicBezTo>
                        <a:pt x="171167" y="36570"/>
                        <a:pt x="168915" y="37136"/>
                        <a:pt x="166852" y="38329"/>
                      </a:cubicBezTo>
                      <a:cubicBezTo>
                        <a:pt x="162350" y="40939"/>
                        <a:pt x="154065" y="49257"/>
                        <a:pt x="151194" y="56009"/>
                      </a:cubicBezTo>
                      <a:cubicBezTo>
                        <a:pt x="146529" y="49192"/>
                        <a:pt x="140690" y="43255"/>
                        <a:pt x="133906" y="38492"/>
                      </a:cubicBezTo>
                      <a:cubicBezTo>
                        <a:pt x="140658" y="35622"/>
                        <a:pt x="148976" y="27336"/>
                        <a:pt x="151553" y="22835"/>
                      </a:cubicBezTo>
                      <a:cubicBezTo>
                        <a:pt x="155174" y="16604"/>
                        <a:pt x="153021" y="8613"/>
                        <a:pt x="146790" y="5024"/>
                      </a:cubicBezTo>
                      <a:cubicBezTo>
                        <a:pt x="144738" y="3842"/>
                        <a:pt x="142493" y="3280"/>
                        <a:pt x="140279" y="3280"/>
                      </a:cubicBezTo>
                      <a:cubicBezTo>
                        <a:pt x="135772" y="3280"/>
                        <a:pt x="131386" y="5609"/>
                        <a:pt x="128980" y="9787"/>
                      </a:cubicBezTo>
                      <a:cubicBezTo>
                        <a:pt x="126370" y="14288"/>
                        <a:pt x="123369" y="25510"/>
                        <a:pt x="124217" y="32817"/>
                      </a:cubicBezTo>
                      <a:cubicBezTo>
                        <a:pt x="117563" y="29620"/>
                        <a:pt x="110452" y="27532"/>
                        <a:pt x="103145" y="26619"/>
                      </a:cubicBezTo>
                      <a:cubicBezTo>
                        <a:pt x="105885" y="22476"/>
                        <a:pt x="107647" y="16996"/>
                        <a:pt x="107647" y="13049"/>
                      </a:cubicBezTo>
                      <a:cubicBezTo>
                        <a:pt x="107647" y="5840"/>
                        <a:pt x="101808" y="1"/>
                        <a:pt x="945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281;p31">
                  <a:extLst>
                    <a:ext uri="{FF2B5EF4-FFF2-40B4-BE49-F238E27FC236}">
                      <a16:creationId xmlns:a16="http://schemas.microsoft.com/office/drawing/2014/main" id="{CBC641BA-A20E-40C7-8FB1-324EEF88180B}"/>
                    </a:ext>
                  </a:extLst>
                </p:cNvPr>
                <p:cNvSpPr/>
                <p:nvPr/>
              </p:nvSpPr>
              <p:spPr>
                <a:xfrm>
                  <a:off x="1046700" y="1863698"/>
                  <a:ext cx="303990" cy="30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0" h="114171" extrusionOk="0">
                      <a:moveTo>
                        <a:pt x="57225" y="1"/>
                      </a:moveTo>
                      <a:cubicBezTo>
                        <a:pt x="53636" y="1"/>
                        <a:pt x="50701" y="2937"/>
                        <a:pt x="50701" y="6525"/>
                      </a:cubicBezTo>
                      <a:cubicBezTo>
                        <a:pt x="50701" y="6655"/>
                        <a:pt x="50701" y="6818"/>
                        <a:pt x="50733" y="6949"/>
                      </a:cubicBezTo>
                      <a:cubicBezTo>
                        <a:pt x="41893" y="8123"/>
                        <a:pt x="33543" y="11711"/>
                        <a:pt x="26595" y="17289"/>
                      </a:cubicBezTo>
                      <a:cubicBezTo>
                        <a:pt x="25298" y="15630"/>
                        <a:pt x="23379" y="14786"/>
                        <a:pt x="21449" y="14786"/>
                      </a:cubicBezTo>
                      <a:cubicBezTo>
                        <a:pt x="19736" y="14786"/>
                        <a:pt x="18014" y="15450"/>
                        <a:pt x="16711" y="16800"/>
                      </a:cubicBezTo>
                      <a:cubicBezTo>
                        <a:pt x="13971" y="19671"/>
                        <a:pt x="14427" y="24335"/>
                        <a:pt x="17689" y="26651"/>
                      </a:cubicBezTo>
                      <a:cubicBezTo>
                        <a:pt x="12503" y="33730"/>
                        <a:pt x="9339" y="42080"/>
                        <a:pt x="8523" y="50823"/>
                      </a:cubicBezTo>
                      <a:cubicBezTo>
                        <a:pt x="7893" y="50635"/>
                        <a:pt x="7263" y="50547"/>
                        <a:pt x="6647" y="50547"/>
                      </a:cubicBezTo>
                      <a:cubicBezTo>
                        <a:pt x="3086" y="50547"/>
                        <a:pt x="1" y="53499"/>
                        <a:pt x="140" y="57281"/>
                      </a:cubicBezTo>
                      <a:cubicBezTo>
                        <a:pt x="247" y="60946"/>
                        <a:pt x="3271" y="63623"/>
                        <a:pt x="6658" y="63623"/>
                      </a:cubicBezTo>
                      <a:cubicBezTo>
                        <a:pt x="7402" y="63623"/>
                        <a:pt x="8163" y="63494"/>
                        <a:pt x="8915" y="63218"/>
                      </a:cubicBezTo>
                      <a:cubicBezTo>
                        <a:pt x="10285" y="71830"/>
                        <a:pt x="13938" y="79919"/>
                        <a:pt x="19516" y="86607"/>
                      </a:cubicBezTo>
                      <a:cubicBezTo>
                        <a:pt x="14786" y="88107"/>
                        <a:pt x="13383" y="94142"/>
                        <a:pt x="16972" y="97567"/>
                      </a:cubicBezTo>
                      <a:cubicBezTo>
                        <a:pt x="18258" y="98806"/>
                        <a:pt x="19860" y="99379"/>
                        <a:pt x="21441" y="99379"/>
                      </a:cubicBezTo>
                      <a:cubicBezTo>
                        <a:pt x="24231" y="99379"/>
                        <a:pt x="26957" y="97594"/>
                        <a:pt x="27769" y="94533"/>
                      </a:cubicBezTo>
                      <a:cubicBezTo>
                        <a:pt x="34749" y="99818"/>
                        <a:pt x="43068" y="103112"/>
                        <a:pt x="51777" y="104058"/>
                      </a:cubicBezTo>
                      <a:cubicBezTo>
                        <a:pt x="48939" y="108397"/>
                        <a:pt x="52038" y="114170"/>
                        <a:pt x="57225" y="114170"/>
                      </a:cubicBezTo>
                      <a:cubicBezTo>
                        <a:pt x="62411" y="114170"/>
                        <a:pt x="65510" y="108397"/>
                        <a:pt x="62672" y="104058"/>
                      </a:cubicBezTo>
                      <a:cubicBezTo>
                        <a:pt x="71382" y="103112"/>
                        <a:pt x="79700" y="99818"/>
                        <a:pt x="86680" y="94533"/>
                      </a:cubicBezTo>
                      <a:cubicBezTo>
                        <a:pt x="87492" y="97594"/>
                        <a:pt x="90218" y="99379"/>
                        <a:pt x="93008" y="99379"/>
                      </a:cubicBezTo>
                      <a:cubicBezTo>
                        <a:pt x="94590" y="99379"/>
                        <a:pt x="96191" y="98806"/>
                        <a:pt x="97477" y="97567"/>
                      </a:cubicBezTo>
                      <a:cubicBezTo>
                        <a:pt x="101066" y="94142"/>
                        <a:pt x="99663" y="88107"/>
                        <a:pt x="94933" y="86607"/>
                      </a:cubicBezTo>
                      <a:cubicBezTo>
                        <a:pt x="100511" y="79919"/>
                        <a:pt x="104165" y="71830"/>
                        <a:pt x="105535" y="63218"/>
                      </a:cubicBezTo>
                      <a:cubicBezTo>
                        <a:pt x="106272" y="63483"/>
                        <a:pt x="107023" y="63608"/>
                        <a:pt x="107758" y="63608"/>
                      </a:cubicBezTo>
                      <a:cubicBezTo>
                        <a:pt x="110825" y="63608"/>
                        <a:pt x="113633" y="61437"/>
                        <a:pt x="114211" y="58227"/>
                      </a:cubicBezTo>
                      <a:cubicBezTo>
                        <a:pt x="114929" y="54215"/>
                        <a:pt x="111830" y="50562"/>
                        <a:pt x="107785" y="50562"/>
                      </a:cubicBezTo>
                      <a:cubicBezTo>
                        <a:pt x="107166" y="50562"/>
                        <a:pt x="106546" y="50659"/>
                        <a:pt x="105926" y="50823"/>
                      </a:cubicBezTo>
                      <a:cubicBezTo>
                        <a:pt x="105111" y="42080"/>
                        <a:pt x="101946" y="33730"/>
                        <a:pt x="96760" y="26651"/>
                      </a:cubicBezTo>
                      <a:cubicBezTo>
                        <a:pt x="100022" y="24335"/>
                        <a:pt x="100479" y="19671"/>
                        <a:pt x="97706" y="16800"/>
                      </a:cubicBezTo>
                      <a:cubicBezTo>
                        <a:pt x="96418" y="15450"/>
                        <a:pt x="94704" y="14786"/>
                        <a:pt x="92996" y="14786"/>
                      </a:cubicBezTo>
                      <a:cubicBezTo>
                        <a:pt x="91070" y="14786"/>
                        <a:pt x="89151" y="15630"/>
                        <a:pt x="87855" y="17289"/>
                      </a:cubicBezTo>
                      <a:cubicBezTo>
                        <a:pt x="80907" y="11711"/>
                        <a:pt x="72556" y="8123"/>
                        <a:pt x="63716" y="6949"/>
                      </a:cubicBezTo>
                      <a:cubicBezTo>
                        <a:pt x="63749" y="6818"/>
                        <a:pt x="63749" y="6655"/>
                        <a:pt x="63749" y="6525"/>
                      </a:cubicBezTo>
                      <a:cubicBezTo>
                        <a:pt x="63749" y="2937"/>
                        <a:pt x="60813" y="1"/>
                        <a:pt x="57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282;p31">
                  <a:extLst>
                    <a:ext uri="{FF2B5EF4-FFF2-40B4-BE49-F238E27FC236}">
                      <a16:creationId xmlns:a16="http://schemas.microsoft.com/office/drawing/2014/main" id="{B9881BB6-FE79-4712-8753-F9D61501F94D}"/>
                    </a:ext>
                  </a:extLst>
                </p:cNvPr>
                <p:cNvSpPr/>
                <p:nvPr/>
              </p:nvSpPr>
              <p:spPr>
                <a:xfrm>
                  <a:off x="1129033" y="1932722"/>
                  <a:ext cx="43143" cy="43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1" h="16311" extrusionOk="0">
                      <a:moveTo>
                        <a:pt x="8156" y="1"/>
                      </a:moveTo>
                      <a:cubicBezTo>
                        <a:pt x="3654" y="1"/>
                        <a:pt x="1" y="3654"/>
                        <a:pt x="1" y="8156"/>
                      </a:cubicBezTo>
                      <a:cubicBezTo>
                        <a:pt x="1" y="12657"/>
                        <a:pt x="3654" y="16311"/>
                        <a:pt x="8156" y="16311"/>
                      </a:cubicBezTo>
                      <a:cubicBezTo>
                        <a:pt x="12657" y="16311"/>
                        <a:pt x="16311" y="12657"/>
                        <a:pt x="16311" y="8156"/>
                      </a:cubicBezTo>
                      <a:cubicBezTo>
                        <a:pt x="16311" y="3654"/>
                        <a:pt x="12657" y="1"/>
                        <a:pt x="81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283;p31">
                  <a:extLst>
                    <a:ext uri="{FF2B5EF4-FFF2-40B4-BE49-F238E27FC236}">
                      <a16:creationId xmlns:a16="http://schemas.microsoft.com/office/drawing/2014/main" id="{5A64CBE3-136F-48B7-A3B8-862B451A358E}"/>
                    </a:ext>
                  </a:extLst>
                </p:cNvPr>
                <p:cNvSpPr/>
                <p:nvPr/>
              </p:nvSpPr>
              <p:spPr>
                <a:xfrm>
                  <a:off x="1215313" y="2053514"/>
                  <a:ext cx="43143" cy="43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1" h="16311" extrusionOk="0">
                      <a:moveTo>
                        <a:pt x="8156" y="0"/>
                      </a:moveTo>
                      <a:cubicBezTo>
                        <a:pt x="3654" y="0"/>
                        <a:pt x="1" y="3654"/>
                        <a:pt x="1" y="8155"/>
                      </a:cubicBezTo>
                      <a:cubicBezTo>
                        <a:pt x="1" y="12657"/>
                        <a:pt x="3654" y="16310"/>
                        <a:pt x="8156" y="16310"/>
                      </a:cubicBezTo>
                      <a:cubicBezTo>
                        <a:pt x="12657" y="16310"/>
                        <a:pt x="16310" y="12657"/>
                        <a:pt x="16310" y="8155"/>
                      </a:cubicBezTo>
                      <a:cubicBezTo>
                        <a:pt x="16310" y="3654"/>
                        <a:pt x="12657" y="0"/>
                        <a:pt x="81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284;p31">
                  <a:extLst>
                    <a:ext uri="{FF2B5EF4-FFF2-40B4-BE49-F238E27FC236}">
                      <a16:creationId xmlns:a16="http://schemas.microsoft.com/office/drawing/2014/main" id="{1ADD3E8B-3508-46E2-982D-079CC2039C47}"/>
                    </a:ext>
                  </a:extLst>
                </p:cNvPr>
                <p:cNvSpPr/>
                <p:nvPr/>
              </p:nvSpPr>
              <p:spPr>
                <a:xfrm>
                  <a:off x="1249825" y="1949978"/>
                  <a:ext cx="34515" cy="3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9" h="13049" extrusionOk="0">
                      <a:moveTo>
                        <a:pt x="6524" y="1"/>
                      </a:moveTo>
                      <a:cubicBezTo>
                        <a:pt x="2936" y="1"/>
                        <a:pt x="0" y="2936"/>
                        <a:pt x="0" y="6525"/>
                      </a:cubicBezTo>
                      <a:cubicBezTo>
                        <a:pt x="0" y="10113"/>
                        <a:pt x="2936" y="13049"/>
                        <a:pt x="6524" y="13049"/>
                      </a:cubicBezTo>
                      <a:cubicBezTo>
                        <a:pt x="10113" y="13049"/>
                        <a:pt x="13048" y="10113"/>
                        <a:pt x="13048" y="6525"/>
                      </a:cubicBezTo>
                      <a:cubicBezTo>
                        <a:pt x="13048" y="2936"/>
                        <a:pt x="10113" y="1"/>
                        <a:pt x="65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285;p31">
                  <a:extLst>
                    <a:ext uri="{FF2B5EF4-FFF2-40B4-BE49-F238E27FC236}">
                      <a16:creationId xmlns:a16="http://schemas.microsoft.com/office/drawing/2014/main" id="{A25D2640-4C93-4934-AAE6-42CDC3734257}"/>
                    </a:ext>
                  </a:extLst>
                </p:cNvPr>
                <p:cNvSpPr/>
                <p:nvPr/>
              </p:nvSpPr>
              <p:spPr>
                <a:xfrm>
                  <a:off x="1120405" y="2044886"/>
                  <a:ext cx="34515" cy="3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9" h="13049" extrusionOk="0">
                      <a:moveTo>
                        <a:pt x="6525" y="1"/>
                      </a:moveTo>
                      <a:cubicBezTo>
                        <a:pt x="2936" y="1"/>
                        <a:pt x="1" y="2936"/>
                        <a:pt x="1" y="6524"/>
                      </a:cubicBezTo>
                      <a:cubicBezTo>
                        <a:pt x="1" y="10113"/>
                        <a:pt x="2936" y="13048"/>
                        <a:pt x="6525" y="13048"/>
                      </a:cubicBezTo>
                      <a:cubicBezTo>
                        <a:pt x="10113" y="13048"/>
                        <a:pt x="13049" y="10113"/>
                        <a:pt x="13049" y="6524"/>
                      </a:cubicBezTo>
                      <a:cubicBezTo>
                        <a:pt x="13049" y="2936"/>
                        <a:pt x="10113" y="1"/>
                        <a:pt x="65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286;p31">
                  <a:extLst>
                    <a:ext uri="{FF2B5EF4-FFF2-40B4-BE49-F238E27FC236}">
                      <a16:creationId xmlns:a16="http://schemas.microsoft.com/office/drawing/2014/main" id="{E1D2CA7E-00C6-416D-8CFD-0E28C2B990EC}"/>
                    </a:ext>
                  </a:extLst>
                </p:cNvPr>
                <p:cNvSpPr/>
                <p:nvPr/>
              </p:nvSpPr>
              <p:spPr>
                <a:xfrm>
                  <a:off x="1198057" y="1975862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287;p31">
                  <a:extLst>
                    <a:ext uri="{FF2B5EF4-FFF2-40B4-BE49-F238E27FC236}">
                      <a16:creationId xmlns:a16="http://schemas.microsoft.com/office/drawing/2014/main" id="{8D89E408-ECB3-4FF0-8CCB-98322AC50F88}"/>
                    </a:ext>
                  </a:extLst>
                </p:cNvPr>
                <p:cNvSpPr/>
                <p:nvPr/>
              </p:nvSpPr>
              <p:spPr>
                <a:xfrm>
                  <a:off x="1206685" y="1906838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288;p31">
                  <a:extLst>
                    <a:ext uri="{FF2B5EF4-FFF2-40B4-BE49-F238E27FC236}">
                      <a16:creationId xmlns:a16="http://schemas.microsoft.com/office/drawing/2014/main" id="{5256C4A7-2F11-4CEC-8AF5-1C9F79124D4E}"/>
                    </a:ext>
                  </a:extLst>
                </p:cNvPr>
                <p:cNvSpPr/>
                <p:nvPr/>
              </p:nvSpPr>
              <p:spPr>
                <a:xfrm>
                  <a:off x="1258453" y="2019002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0" y="1"/>
                      </a:moveTo>
                      <a:lnTo>
                        <a:pt x="0" y="6525"/>
                      </a:lnTo>
                      <a:lnTo>
                        <a:pt x="6524" y="6525"/>
                      </a:lnTo>
                      <a:lnTo>
                        <a:pt x="652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289;p31">
                  <a:extLst>
                    <a:ext uri="{FF2B5EF4-FFF2-40B4-BE49-F238E27FC236}">
                      <a16:creationId xmlns:a16="http://schemas.microsoft.com/office/drawing/2014/main" id="{A1B46358-B581-477A-A1FF-303BAD2714E1}"/>
                    </a:ext>
                  </a:extLst>
                </p:cNvPr>
                <p:cNvSpPr/>
                <p:nvPr/>
              </p:nvSpPr>
              <p:spPr>
                <a:xfrm>
                  <a:off x="1094521" y="1993118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1"/>
                      </a:moveTo>
                      <a:lnTo>
                        <a:pt x="1" y="6525"/>
                      </a:lnTo>
                      <a:lnTo>
                        <a:pt x="6525" y="652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290;p31">
                  <a:extLst>
                    <a:ext uri="{FF2B5EF4-FFF2-40B4-BE49-F238E27FC236}">
                      <a16:creationId xmlns:a16="http://schemas.microsoft.com/office/drawing/2014/main" id="{682944CF-8FBE-4A85-B834-E094742FF973}"/>
                    </a:ext>
                  </a:extLst>
                </p:cNvPr>
                <p:cNvSpPr/>
                <p:nvPr/>
              </p:nvSpPr>
              <p:spPr>
                <a:xfrm>
                  <a:off x="1163545" y="2096653"/>
                  <a:ext cx="17259" cy="1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525" extrusionOk="0">
                      <a:moveTo>
                        <a:pt x="1" y="0"/>
                      </a:moveTo>
                      <a:lnTo>
                        <a:pt x="1" y="6524"/>
                      </a:lnTo>
                      <a:lnTo>
                        <a:pt x="6525" y="6524"/>
                      </a:lnTo>
                      <a:lnTo>
                        <a:pt x="6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矩形: 圓角 95">
              <a:extLst>
                <a:ext uri="{FF2B5EF4-FFF2-40B4-BE49-F238E27FC236}">
                  <a16:creationId xmlns:a16="http://schemas.microsoft.com/office/drawing/2014/main" id="{0A30E46D-6782-A8D9-24EF-99463A133F84}"/>
                </a:ext>
              </a:extLst>
            </p:cNvPr>
            <p:cNvSpPr/>
            <p:nvPr/>
          </p:nvSpPr>
          <p:spPr>
            <a:xfrm>
              <a:off x="5487985" y="2256705"/>
              <a:ext cx="2590923" cy="622159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zh-TW" altLang="en-US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決策樹、隨機森林、</a:t>
              </a:r>
              <a:endParaRPr lang="en-US" altLang="zh-TW" sz="12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algn="ctr">
                <a:spcAft>
                  <a:spcPts val="1200"/>
                </a:spcAft>
              </a:pPr>
              <a:r>
                <a:rPr lang="en-US" altLang="zh-TW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AdaBoost</a:t>
              </a:r>
              <a:r>
                <a:rPr lang="zh-TW" altLang="en-US" sz="12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、羅吉斯回歸</a:t>
              </a:r>
            </a:p>
          </p:txBody>
        </p:sp>
      </p:grpSp>
      <p:sp>
        <p:nvSpPr>
          <p:cNvPr id="95" name="投影片編號版面配置區 1">
            <a:extLst>
              <a:ext uri="{FF2B5EF4-FFF2-40B4-BE49-F238E27FC236}">
                <a16:creationId xmlns:a16="http://schemas.microsoft.com/office/drawing/2014/main" id="{B93F47C5-9EDF-47EE-A718-9F6849C0CD1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003F554-738C-3832-BFDA-A6DE03F33140}"/>
              </a:ext>
            </a:extLst>
          </p:cNvPr>
          <p:cNvCxnSpPr>
            <a:stCxn id="274" idx="3"/>
            <a:endCxn id="2" idx="1"/>
          </p:cNvCxnSpPr>
          <p:nvPr/>
        </p:nvCxnSpPr>
        <p:spPr>
          <a:xfrm>
            <a:off x="4319259" y="1607144"/>
            <a:ext cx="417160" cy="579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B57BF64-1AC9-23C7-EC9E-798E2E7E3884}"/>
              </a:ext>
            </a:extLst>
          </p:cNvPr>
          <p:cNvCxnSpPr>
            <a:cxnSpLocks/>
          </p:cNvCxnSpPr>
          <p:nvPr/>
        </p:nvCxnSpPr>
        <p:spPr>
          <a:xfrm>
            <a:off x="6031880" y="1355741"/>
            <a:ext cx="0" cy="14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D9191A9-3E40-58DE-54E0-6432472A6EC0}"/>
              </a:ext>
            </a:extLst>
          </p:cNvPr>
          <p:cNvCxnSpPr>
            <a:cxnSpLocks/>
          </p:cNvCxnSpPr>
          <p:nvPr/>
        </p:nvCxnSpPr>
        <p:spPr>
          <a:xfrm>
            <a:off x="6031880" y="1692232"/>
            <a:ext cx="0" cy="14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06F6F4F8-1E03-B4C9-2240-C52D19B70A6C}"/>
              </a:ext>
            </a:extLst>
          </p:cNvPr>
          <p:cNvCxnSpPr>
            <a:cxnSpLocks/>
            <a:stCxn id="276" idx="3"/>
            <a:endCxn id="96" idx="1"/>
          </p:cNvCxnSpPr>
          <p:nvPr/>
        </p:nvCxnSpPr>
        <p:spPr>
          <a:xfrm flipV="1">
            <a:off x="4319259" y="2568259"/>
            <a:ext cx="417160" cy="3015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336D02B0-30A4-1A72-6D5A-DDF4B984F8D9}"/>
              </a:ext>
            </a:extLst>
          </p:cNvPr>
          <p:cNvGrpSpPr/>
          <p:nvPr/>
        </p:nvGrpSpPr>
        <p:grpSpPr>
          <a:xfrm rot="8543971" flipV="1">
            <a:off x="6004727" y="3843601"/>
            <a:ext cx="2816988" cy="300889"/>
            <a:chOff x="669976" y="1567700"/>
            <a:chExt cx="7785620" cy="831600"/>
          </a:xfrm>
        </p:grpSpPr>
        <p:sp>
          <p:nvSpPr>
            <p:cNvPr id="98" name="Google Shape;2840;p55">
              <a:extLst>
                <a:ext uri="{FF2B5EF4-FFF2-40B4-BE49-F238E27FC236}">
                  <a16:creationId xmlns:a16="http://schemas.microsoft.com/office/drawing/2014/main" id="{8DD5E6E8-7A9E-936F-BBDC-8393277E0688}"/>
                </a:ext>
              </a:extLst>
            </p:cNvPr>
            <p:cNvSpPr/>
            <p:nvPr/>
          </p:nvSpPr>
          <p:spPr>
            <a:xfrm>
              <a:off x="1303794" y="1567700"/>
              <a:ext cx="6472500" cy="831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41;p55">
              <a:extLst>
                <a:ext uri="{FF2B5EF4-FFF2-40B4-BE49-F238E27FC236}">
                  <a16:creationId xmlns:a16="http://schemas.microsoft.com/office/drawing/2014/main" id="{972A7F97-C74A-59C7-92C6-4FE44B5A037A}"/>
                </a:ext>
              </a:extLst>
            </p:cNvPr>
            <p:cNvSpPr/>
            <p:nvPr/>
          </p:nvSpPr>
          <p:spPr>
            <a:xfrm rot="-5400000">
              <a:off x="1288023" y="1765102"/>
              <a:ext cx="707073" cy="436729"/>
            </a:xfrm>
            <a:custGeom>
              <a:avLst/>
              <a:gdLst/>
              <a:ahLst/>
              <a:cxnLst/>
              <a:rect l="l" t="t" r="r" b="b"/>
              <a:pathLst>
                <a:path w="3699" h="6302" extrusionOk="0">
                  <a:moveTo>
                    <a:pt x="0" y="1"/>
                  </a:moveTo>
                  <a:lnTo>
                    <a:pt x="0" y="6302"/>
                  </a:lnTo>
                  <a:lnTo>
                    <a:pt x="3698" y="6302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42;p55">
              <a:extLst>
                <a:ext uri="{FF2B5EF4-FFF2-40B4-BE49-F238E27FC236}">
                  <a16:creationId xmlns:a16="http://schemas.microsoft.com/office/drawing/2014/main" id="{E1C2E925-8555-3767-808C-4E1448ACC330}"/>
                </a:ext>
              </a:extLst>
            </p:cNvPr>
            <p:cNvSpPr/>
            <p:nvPr/>
          </p:nvSpPr>
          <p:spPr>
            <a:xfrm rot="-5400000">
              <a:off x="6202959" y="862055"/>
              <a:ext cx="707073" cy="2242835"/>
            </a:xfrm>
            <a:custGeom>
              <a:avLst/>
              <a:gdLst/>
              <a:ahLst/>
              <a:cxnLst/>
              <a:rect l="l" t="t" r="r" b="b"/>
              <a:pathLst>
                <a:path w="3699" h="6302" extrusionOk="0">
                  <a:moveTo>
                    <a:pt x="0" y="1"/>
                  </a:moveTo>
                  <a:lnTo>
                    <a:pt x="0" y="6302"/>
                  </a:lnTo>
                  <a:lnTo>
                    <a:pt x="3698" y="6302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43;p55">
              <a:extLst>
                <a:ext uri="{FF2B5EF4-FFF2-40B4-BE49-F238E27FC236}">
                  <a16:creationId xmlns:a16="http://schemas.microsoft.com/office/drawing/2014/main" id="{C8D84966-F1B9-7003-6037-E97EDC80CC28}"/>
                </a:ext>
              </a:extLst>
            </p:cNvPr>
            <p:cNvSpPr/>
            <p:nvPr/>
          </p:nvSpPr>
          <p:spPr>
            <a:xfrm rot="-5400000">
              <a:off x="4151150" y="1034013"/>
              <a:ext cx="707073" cy="1898919"/>
            </a:xfrm>
            <a:custGeom>
              <a:avLst/>
              <a:gdLst/>
              <a:ahLst/>
              <a:cxnLst/>
              <a:rect l="l" t="t" r="r" b="b"/>
              <a:pathLst>
                <a:path w="3699" h="6302" extrusionOk="0">
                  <a:moveTo>
                    <a:pt x="0" y="1"/>
                  </a:moveTo>
                  <a:lnTo>
                    <a:pt x="0" y="6302"/>
                  </a:lnTo>
                  <a:lnTo>
                    <a:pt x="3698" y="6302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44;p55">
              <a:extLst>
                <a:ext uri="{FF2B5EF4-FFF2-40B4-BE49-F238E27FC236}">
                  <a16:creationId xmlns:a16="http://schemas.microsoft.com/office/drawing/2014/main" id="{91B17AEA-B15D-B412-BDF2-C3EEFF3D8F52}"/>
                </a:ext>
              </a:extLst>
            </p:cNvPr>
            <p:cNvSpPr/>
            <p:nvPr/>
          </p:nvSpPr>
          <p:spPr>
            <a:xfrm rot="-5400000">
              <a:off x="2280273" y="1047263"/>
              <a:ext cx="707073" cy="1872419"/>
            </a:xfrm>
            <a:custGeom>
              <a:avLst/>
              <a:gdLst/>
              <a:ahLst/>
              <a:cxnLst/>
              <a:rect l="l" t="t" r="r" b="b"/>
              <a:pathLst>
                <a:path w="3699" h="6302" extrusionOk="0">
                  <a:moveTo>
                    <a:pt x="0" y="1"/>
                  </a:moveTo>
                  <a:lnTo>
                    <a:pt x="0" y="6302"/>
                  </a:lnTo>
                  <a:lnTo>
                    <a:pt x="3698" y="6302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45;p55">
              <a:extLst>
                <a:ext uri="{FF2B5EF4-FFF2-40B4-BE49-F238E27FC236}">
                  <a16:creationId xmlns:a16="http://schemas.microsoft.com/office/drawing/2014/main" id="{6BE4196B-D50F-FD2C-ABE0-5100FDB411BA}"/>
                </a:ext>
              </a:extLst>
            </p:cNvPr>
            <p:cNvSpPr/>
            <p:nvPr/>
          </p:nvSpPr>
          <p:spPr>
            <a:xfrm rot="-5400000">
              <a:off x="337950" y="1914260"/>
              <a:ext cx="802469" cy="138418"/>
            </a:xfrm>
            <a:custGeom>
              <a:avLst/>
              <a:gdLst/>
              <a:ahLst/>
              <a:cxnLst/>
              <a:rect l="l" t="t" r="r" b="b"/>
              <a:pathLst>
                <a:path w="4198" h="694" extrusionOk="0">
                  <a:moveTo>
                    <a:pt x="351" y="1"/>
                  </a:moveTo>
                  <a:cubicBezTo>
                    <a:pt x="156" y="1"/>
                    <a:pt x="1" y="156"/>
                    <a:pt x="1" y="344"/>
                  </a:cubicBezTo>
                  <a:cubicBezTo>
                    <a:pt x="1" y="538"/>
                    <a:pt x="156" y="694"/>
                    <a:pt x="351" y="694"/>
                  </a:cubicBezTo>
                  <a:lnTo>
                    <a:pt x="3854" y="694"/>
                  </a:lnTo>
                  <a:cubicBezTo>
                    <a:pt x="4042" y="694"/>
                    <a:pt x="4197" y="538"/>
                    <a:pt x="4197" y="344"/>
                  </a:cubicBezTo>
                  <a:cubicBezTo>
                    <a:pt x="4197" y="156"/>
                    <a:pt x="4042" y="1"/>
                    <a:pt x="3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46;p55">
              <a:extLst>
                <a:ext uri="{FF2B5EF4-FFF2-40B4-BE49-F238E27FC236}">
                  <a16:creationId xmlns:a16="http://schemas.microsoft.com/office/drawing/2014/main" id="{F46D2552-5DFE-1826-048A-9FA18998A43A}"/>
                </a:ext>
              </a:extLst>
            </p:cNvPr>
            <p:cNvSpPr/>
            <p:nvPr/>
          </p:nvSpPr>
          <p:spPr>
            <a:xfrm rot="-5400000">
              <a:off x="976520" y="1726275"/>
              <a:ext cx="140126" cy="514374"/>
            </a:xfrm>
            <a:custGeom>
              <a:avLst/>
              <a:gdLst/>
              <a:ahLst/>
              <a:cxnLst/>
              <a:rect l="l" t="t" r="r" b="b"/>
              <a:pathLst>
                <a:path w="733" h="1885" extrusionOk="0">
                  <a:moveTo>
                    <a:pt x="0" y="1"/>
                  </a:moveTo>
                  <a:lnTo>
                    <a:pt x="0" y="1885"/>
                  </a:lnTo>
                  <a:lnTo>
                    <a:pt x="732" y="1885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47;p55">
              <a:extLst>
                <a:ext uri="{FF2B5EF4-FFF2-40B4-BE49-F238E27FC236}">
                  <a16:creationId xmlns:a16="http://schemas.microsoft.com/office/drawing/2014/main" id="{AB7D5A9C-2A53-102A-5D64-B0515227376D}"/>
                </a:ext>
              </a:extLst>
            </p:cNvPr>
            <p:cNvSpPr/>
            <p:nvPr/>
          </p:nvSpPr>
          <p:spPr>
            <a:xfrm rot="-5400000">
              <a:off x="7553867" y="1926687"/>
              <a:ext cx="558555" cy="113746"/>
            </a:xfrm>
            <a:custGeom>
              <a:avLst/>
              <a:gdLst/>
              <a:ahLst/>
              <a:cxnLst/>
              <a:rect l="l" t="t" r="r" b="b"/>
              <a:pathLst>
                <a:path w="2922" h="558" extrusionOk="0">
                  <a:moveTo>
                    <a:pt x="1" y="1"/>
                  </a:moveTo>
                  <a:lnTo>
                    <a:pt x="1" y="558"/>
                  </a:lnTo>
                  <a:lnTo>
                    <a:pt x="2922" y="558"/>
                  </a:lnTo>
                  <a:lnTo>
                    <a:pt x="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48;p55">
              <a:extLst>
                <a:ext uri="{FF2B5EF4-FFF2-40B4-BE49-F238E27FC236}">
                  <a16:creationId xmlns:a16="http://schemas.microsoft.com/office/drawing/2014/main" id="{A88E301B-BE48-8FB0-59DB-86EF6D1649FB}"/>
                </a:ext>
              </a:extLst>
            </p:cNvPr>
            <p:cNvSpPr/>
            <p:nvPr/>
          </p:nvSpPr>
          <p:spPr>
            <a:xfrm rot="-5400000">
              <a:off x="7678009" y="1914864"/>
              <a:ext cx="558555" cy="137392"/>
            </a:xfrm>
            <a:custGeom>
              <a:avLst/>
              <a:gdLst/>
              <a:ahLst/>
              <a:cxnLst/>
              <a:rect l="l" t="t" r="r" b="b"/>
              <a:pathLst>
                <a:path w="2922" h="674" extrusionOk="0">
                  <a:moveTo>
                    <a:pt x="1" y="0"/>
                  </a:moveTo>
                  <a:lnTo>
                    <a:pt x="1458" y="674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49;p55">
              <a:extLst>
                <a:ext uri="{FF2B5EF4-FFF2-40B4-BE49-F238E27FC236}">
                  <a16:creationId xmlns:a16="http://schemas.microsoft.com/office/drawing/2014/main" id="{1C81C104-9977-548D-F959-2A2B281BD923}"/>
                </a:ext>
              </a:extLst>
            </p:cNvPr>
            <p:cNvSpPr/>
            <p:nvPr/>
          </p:nvSpPr>
          <p:spPr>
            <a:xfrm rot="-5400000">
              <a:off x="2213448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50;p55">
              <a:extLst>
                <a:ext uri="{FF2B5EF4-FFF2-40B4-BE49-F238E27FC236}">
                  <a16:creationId xmlns:a16="http://schemas.microsoft.com/office/drawing/2014/main" id="{AA9EF0F2-8233-51D2-6DBB-9E147A69B8C4}"/>
                </a:ext>
              </a:extLst>
            </p:cNvPr>
            <p:cNvSpPr/>
            <p:nvPr/>
          </p:nvSpPr>
          <p:spPr>
            <a:xfrm rot="-5400000">
              <a:off x="2771876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2851;p55">
              <a:extLst>
                <a:ext uri="{FF2B5EF4-FFF2-40B4-BE49-F238E27FC236}">
                  <a16:creationId xmlns:a16="http://schemas.microsoft.com/office/drawing/2014/main" id="{34FE2A8A-E7CD-1601-573B-57377D0BE68D}"/>
                </a:ext>
              </a:extLst>
            </p:cNvPr>
            <p:cNvCxnSpPr/>
            <p:nvPr/>
          </p:nvCxnSpPr>
          <p:spPr>
            <a:xfrm>
              <a:off x="8025996" y="1995909"/>
              <a:ext cx="429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2852;p55">
              <a:extLst>
                <a:ext uri="{FF2B5EF4-FFF2-40B4-BE49-F238E27FC236}">
                  <a16:creationId xmlns:a16="http://schemas.microsoft.com/office/drawing/2014/main" id="{1F224067-CBAD-13F4-3025-D6153DAFD558}"/>
                </a:ext>
              </a:extLst>
            </p:cNvPr>
            <p:cNvSpPr/>
            <p:nvPr/>
          </p:nvSpPr>
          <p:spPr>
            <a:xfrm rot="-5400000">
              <a:off x="4147626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53;p55">
              <a:extLst>
                <a:ext uri="{FF2B5EF4-FFF2-40B4-BE49-F238E27FC236}">
                  <a16:creationId xmlns:a16="http://schemas.microsoft.com/office/drawing/2014/main" id="{7F1F2827-D3D0-BF69-6077-D187C5EF6327}"/>
                </a:ext>
              </a:extLst>
            </p:cNvPr>
            <p:cNvSpPr/>
            <p:nvPr/>
          </p:nvSpPr>
          <p:spPr>
            <a:xfrm rot="-5400000">
              <a:off x="4706053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54;p55">
              <a:extLst>
                <a:ext uri="{FF2B5EF4-FFF2-40B4-BE49-F238E27FC236}">
                  <a16:creationId xmlns:a16="http://schemas.microsoft.com/office/drawing/2014/main" id="{4554ACDD-96E9-041E-9D89-CE4BA1116808}"/>
                </a:ext>
              </a:extLst>
            </p:cNvPr>
            <p:cNvSpPr/>
            <p:nvPr/>
          </p:nvSpPr>
          <p:spPr>
            <a:xfrm rot="-5400000">
              <a:off x="6005602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55;p55">
              <a:extLst>
                <a:ext uri="{FF2B5EF4-FFF2-40B4-BE49-F238E27FC236}">
                  <a16:creationId xmlns:a16="http://schemas.microsoft.com/office/drawing/2014/main" id="{59F5A36E-93D5-6FEF-738C-A2F853D6D895}"/>
                </a:ext>
              </a:extLst>
            </p:cNvPr>
            <p:cNvSpPr/>
            <p:nvPr/>
          </p:nvSpPr>
          <p:spPr>
            <a:xfrm rot="-5400000">
              <a:off x="6564028" y="2212854"/>
              <a:ext cx="237274" cy="171"/>
            </a:xfrm>
            <a:custGeom>
              <a:avLst/>
              <a:gdLst/>
              <a:ahLst/>
              <a:cxnLst/>
              <a:rect l="l" t="t" r="r" b="b"/>
              <a:pathLst>
                <a:path w="1380" h="1" fill="none" extrusionOk="0">
                  <a:moveTo>
                    <a:pt x="1" y="1"/>
                  </a:moveTo>
                  <a:lnTo>
                    <a:pt x="138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3325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9B6A12B-F9FB-E401-DE80-3503059C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5" y="1352735"/>
            <a:ext cx="4831356" cy="34471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81081D2-8532-80E9-447C-ED6A7A6E2296}"/>
              </a:ext>
            </a:extLst>
          </p:cNvPr>
          <p:cNvSpPr txBox="1"/>
          <p:nvPr/>
        </p:nvSpPr>
        <p:spPr>
          <a:xfrm>
            <a:off x="5293747" y="1779588"/>
            <a:ext cx="349784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zh-TW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群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確診群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：</a:t>
            </a:r>
            <a:endParaRPr lang="en-US" altLang="zh-TW" sz="1400" kern="100" dirty="0"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這群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人幾乎是確診者，</a:t>
            </a: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大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多</a:t>
            </a: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有呼吸問題、發燒、乾咳、喉嚨痛等症狀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。</a:t>
            </a:r>
            <a:endParaRPr lang="en-US" altLang="zh-TW" sz="1300" kern="100" dirty="0"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有一半左右的人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有</a:t>
            </a: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出國旅遊、與確診者接觸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、去過公共場所或</a:t>
            </a: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參與大型集會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。</a:t>
            </a:r>
            <a:endParaRPr lang="en-US" altLang="zh-TW" sz="1300" kern="100" dirty="0"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成多的人，</a:t>
            </a:r>
            <a:r>
              <a:rPr lang="zh-TW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家人在大眾場合工作。</a:t>
            </a: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35D8B418-A59F-D217-77E3-98828FC3BECC}"/>
              </a:ext>
            </a:extLst>
          </p:cNvPr>
          <p:cNvSpPr/>
          <p:nvPr/>
        </p:nvSpPr>
        <p:spPr>
          <a:xfrm>
            <a:off x="3545840" y="1352736"/>
            <a:ext cx="833120" cy="3447916"/>
          </a:xfrm>
          <a:prstGeom prst="flowChartAlternateProcess">
            <a:avLst/>
          </a:prstGeom>
          <a:noFill/>
          <a:ln w="38100">
            <a:solidFill>
              <a:srgbClr val="EF6C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933D64D7-8962-3156-66AD-53F011271890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30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73D019-FEB2-4AE2-946A-2111DF63FD18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Step5.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分析與解釋分群結果</a:t>
            </a:r>
          </a:p>
        </p:txBody>
      </p:sp>
    </p:spTree>
    <p:extLst>
      <p:ext uri="{BB962C8B-B14F-4D97-AF65-F5344CB8AC3E}">
        <p14:creationId xmlns:p14="http://schemas.microsoft.com/office/powerpoint/2010/main" val="61173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CFA0D-67BF-FCFE-CE1D-30C9CCEC578F}"/>
              </a:ext>
            </a:extLst>
          </p:cNvPr>
          <p:cNvSpPr txBox="1"/>
          <p:nvPr/>
        </p:nvSpPr>
        <p:spPr>
          <a:xfrm>
            <a:off x="5293747" y="1779588"/>
            <a:ext cx="349784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第 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1 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群 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非確診群</a:t>
            </a:r>
            <a:r>
              <a:rPr lang="en-US" altLang="zh-TW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400" u="sng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：</a:t>
            </a:r>
          </a:p>
          <a:p>
            <a:pPr algn="just">
              <a:spcAft>
                <a:spcPts val="1200"/>
              </a:spcAft>
            </a:pP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這群人幾乎不是確診者，只有部分人有呼吸問題、發燒、乾咳、喉嚨痛等症狀。</a:t>
            </a:r>
          </a:p>
          <a:p>
            <a:pPr algn="just">
              <a:spcAft>
                <a:spcPts val="1200"/>
              </a:spcAft>
            </a:pP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且只有少部分人</a:t>
            </a:r>
            <a:r>
              <a:rPr lang="zh-TW" altLang="en-US" sz="1300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有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出國旅遊、與確診者接觸或參加大型集會，約 </a:t>
            </a:r>
            <a:r>
              <a:rPr lang="en-US" altLang="zh-TW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4 </a:t>
            </a: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成的人去過公共場所。</a:t>
            </a:r>
          </a:p>
          <a:p>
            <a:pPr algn="just">
              <a:spcAft>
                <a:spcPts val="1200"/>
              </a:spcAft>
            </a:pPr>
            <a:r>
              <a:rPr lang="zh-TW" altLang="en-US" sz="13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且僅有少部分的人，家人在大眾場合工作。</a:t>
            </a:r>
          </a:p>
        </p:txBody>
      </p:sp>
      <p:sp>
        <p:nvSpPr>
          <p:cNvPr id="19" name="投影片編號版面配置區 1">
            <a:extLst>
              <a:ext uri="{FF2B5EF4-FFF2-40B4-BE49-F238E27FC236}">
                <a16:creationId xmlns:a16="http://schemas.microsoft.com/office/drawing/2014/main" id="{DE139389-D854-2CB7-6E4C-536A5C54B301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31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01B0D4-3E2E-9DD7-F6B8-A43B3183D548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Step5.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分析與解釋分群結果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0B1360B-4FC8-9BFB-6BAC-51A30558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5" y="1352735"/>
            <a:ext cx="4831356" cy="3447190"/>
          </a:xfrm>
          <a:prstGeom prst="rect">
            <a:avLst/>
          </a:prstGeom>
        </p:spPr>
      </p:pic>
      <p:sp>
        <p:nvSpPr>
          <p:cNvPr id="23" name="流程圖: 替代程序 22">
            <a:extLst>
              <a:ext uri="{FF2B5EF4-FFF2-40B4-BE49-F238E27FC236}">
                <a16:creationId xmlns:a16="http://schemas.microsoft.com/office/drawing/2014/main" id="{946DE498-E1C0-0D92-94FE-B962A7337CAE}"/>
              </a:ext>
            </a:extLst>
          </p:cNvPr>
          <p:cNvSpPr/>
          <p:nvPr/>
        </p:nvSpPr>
        <p:spPr>
          <a:xfrm>
            <a:off x="4369691" y="1352736"/>
            <a:ext cx="833120" cy="3447916"/>
          </a:xfrm>
          <a:prstGeom prst="flowChartAlternateProcess">
            <a:avLst/>
          </a:prstGeom>
          <a:noFill/>
          <a:ln w="38100">
            <a:solidFill>
              <a:srgbClr val="EF6C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3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2DB81639-833B-58E3-4E28-0A98378D20C8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32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2C95E-5C20-DC6C-CCC9-EA3626E40ADC}"/>
              </a:ext>
            </a:extLst>
          </p:cNvPr>
          <p:cNvSpPr txBox="1"/>
          <p:nvPr/>
        </p:nvSpPr>
        <p:spPr>
          <a:xfrm>
            <a:off x="1031695" y="1924050"/>
            <a:ext cx="7080609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從分群結果可以看出，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資料集的</a:t>
            </a:r>
            <a:r>
              <a:rPr lang="zh-TW" altLang="en-US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資料分布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有明顯差異</a:t>
            </a:r>
            <a:endParaRPr lang="en-US" altLang="zh-TW" sz="1400" kern="100" dirty="0"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群幾乎是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確診者群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，而第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群幾乎是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非確診者群</a:t>
            </a:r>
            <a:endParaRPr lang="en-US" altLang="zh-TW" kern="100" dirty="0"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TW" altLang="en-US" sz="1400" kern="100" dirty="0">
                <a:solidFill>
                  <a:schemeClr val="accent1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對分類演算法而言，較能找出特徵空間中資料的分割邊界，因此分類效果較好</a:t>
            </a:r>
            <a:endParaRPr lang="en-US" altLang="zh-TW" sz="1400" kern="100" dirty="0">
              <a:solidFill>
                <a:schemeClr val="accent1">
                  <a:lumMod val="75000"/>
                </a:schemeClr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TW" kern="100" dirty="0"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針對</a:t>
            </a:r>
            <a:r>
              <a:rPr lang="zh-TW" altLang="en-US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確診者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，醫師可開立咳嗽、喉嚨痛、發燒等症狀的緩解藥物</a:t>
            </a:r>
            <a:endParaRPr lang="en-US" altLang="zh-TW" sz="1400" kern="100" dirty="0">
              <a:effectLst/>
              <a:latin typeface="源泉圓體 R" panose="020B0500000000000000" pitchFamily="34" charset="-120"/>
              <a:ea typeface="源泉圓體 R" panose="020B0500000000000000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並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確認是否去過人數密集的地方，以及過去</a:t>
            </a:r>
            <a:r>
              <a:rPr lang="zh-TW" altLang="en-US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幾周</a:t>
            </a:r>
            <a:r>
              <a:rPr lang="zh-TW" altLang="en-US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的接觸 </a:t>
            </a:r>
            <a:r>
              <a:rPr lang="en-US" altLang="zh-TW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kern="100" dirty="0"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 旅遊</a:t>
            </a:r>
            <a:r>
              <a:rPr lang="zh-TW" altLang="zh-TW" sz="1400" kern="100" dirty="0">
                <a:effectLst/>
                <a:latin typeface="源泉圓體 R" panose="020B0500000000000000" pitchFamily="34" charset="-120"/>
                <a:ea typeface="源泉圓體 R" panose="020B0500000000000000" pitchFamily="34" charset="-120"/>
                <a:cs typeface="Times New Roman" panose="02020603050405020304" pitchFamily="18" charset="0"/>
              </a:rPr>
              <a:t>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B1AE1C-75A3-FFB9-3CD8-5BDC0FF34E1F}"/>
              </a:ext>
            </a:extLst>
          </p:cNvPr>
          <p:cNvSpPr txBox="1"/>
          <p:nvPr/>
        </p:nvSpPr>
        <p:spPr>
          <a:xfrm>
            <a:off x="727283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Step5. </a:t>
            </a:r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分析與解釋分群結果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5B35B87-3054-0A12-6A99-EB03899B8E3F}"/>
              </a:ext>
            </a:extLst>
          </p:cNvPr>
          <p:cNvCxnSpPr>
            <a:cxnSpLocks/>
          </p:cNvCxnSpPr>
          <p:nvPr/>
        </p:nvCxnSpPr>
        <p:spPr>
          <a:xfrm>
            <a:off x="727283" y="3169920"/>
            <a:ext cx="76894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0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7;p49">
            <a:extLst>
              <a:ext uri="{FF2B5EF4-FFF2-40B4-BE49-F238E27FC236}">
                <a16:creationId xmlns:a16="http://schemas.microsoft.com/office/drawing/2014/main" id="{10A2F747-034C-62C7-2EA9-C91B2FAA470B}"/>
              </a:ext>
            </a:extLst>
          </p:cNvPr>
          <p:cNvGrpSpPr/>
          <p:nvPr/>
        </p:nvGrpSpPr>
        <p:grpSpPr>
          <a:xfrm flipH="1">
            <a:off x="5188506" y="480252"/>
            <a:ext cx="3152527" cy="4663249"/>
            <a:chOff x="1175225" y="1030982"/>
            <a:chExt cx="998784" cy="1477411"/>
          </a:xfrm>
        </p:grpSpPr>
        <p:grpSp>
          <p:nvGrpSpPr>
            <p:cNvPr id="3" name="Google Shape;1988;p49">
              <a:extLst>
                <a:ext uri="{FF2B5EF4-FFF2-40B4-BE49-F238E27FC236}">
                  <a16:creationId xmlns:a16="http://schemas.microsoft.com/office/drawing/2014/main" id="{1F55F9B1-9A9A-8BD2-E712-E8516320AD13}"/>
                </a:ext>
              </a:extLst>
            </p:cNvPr>
            <p:cNvGrpSpPr/>
            <p:nvPr/>
          </p:nvGrpSpPr>
          <p:grpSpPr>
            <a:xfrm>
              <a:off x="1175225" y="1030982"/>
              <a:ext cx="998784" cy="1477411"/>
              <a:chOff x="8475275" y="1188669"/>
              <a:chExt cx="998784" cy="1477411"/>
            </a:xfrm>
          </p:grpSpPr>
          <p:sp>
            <p:nvSpPr>
              <p:cNvPr id="10" name="Google Shape;1989;p49">
                <a:extLst>
                  <a:ext uri="{FF2B5EF4-FFF2-40B4-BE49-F238E27FC236}">
                    <a16:creationId xmlns:a16="http://schemas.microsoft.com/office/drawing/2014/main" id="{B308030C-03FF-20DB-5BEA-FAB611152A6E}"/>
                  </a:ext>
                </a:extLst>
              </p:cNvPr>
              <p:cNvSpPr/>
              <p:nvPr/>
            </p:nvSpPr>
            <p:spPr>
              <a:xfrm>
                <a:off x="8605880" y="1363619"/>
                <a:ext cx="835231" cy="749409"/>
              </a:xfrm>
              <a:custGeom>
                <a:avLst/>
                <a:gdLst/>
                <a:ahLst/>
                <a:cxnLst/>
                <a:rect l="l" t="t" r="r" b="b"/>
                <a:pathLst>
                  <a:path w="22715" h="20381" extrusionOk="0">
                    <a:moveTo>
                      <a:pt x="8304" y="1"/>
                    </a:moveTo>
                    <a:cubicBezTo>
                      <a:pt x="6734" y="1"/>
                      <a:pt x="4607" y="688"/>
                      <a:pt x="2862" y="3717"/>
                    </a:cubicBezTo>
                    <a:cubicBezTo>
                      <a:pt x="0" y="8714"/>
                      <a:pt x="2338" y="20380"/>
                      <a:pt x="11336" y="20380"/>
                    </a:cubicBezTo>
                    <a:cubicBezTo>
                      <a:pt x="11380" y="20380"/>
                      <a:pt x="11424" y="20380"/>
                      <a:pt x="11468" y="20379"/>
                    </a:cubicBezTo>
                    <a:cubicBezTo>
                      <a:pt x="14813" y="13256"/>
                      <a:pt x="16719" y="11945"/>
                      <a:pt x="17669" y="11945"/>
                    </a:cubicBezTo>
                    <a:cubicBezTo>
                      <a:pt x="18223" y="11945"/>
                      <a:pt x="18452" y="12390"/>
                      <a:pt x="18452" y="12390"/>
                    </a:cubicBezTo>
                    <a:cubicBezTo>
                      <a:pt x="18452" y="12390"/>
                      <a:pt x="21762" y="10245"/>
                      <a:pt x="22287" y="6775"/>
                    </a:cubicBezTo>
                    <a:cubicBezTo>
                      <a:pt x="22714" y="3841"/>
                      <a:pt x="18971" y="111"/>
                      <a:pt x="13524" y="111"/>
                    </a:cubicBezTo>
                    <a:cubicBezTo>
                      <a:pt x="12574" y="111"/>
                      <a:pt x="11572" y="225"/>
                      <a:pt x="10532" y="476"/>
                    </a:cubicBezTo>
                    <a:cubicBezTo>
                      <a:pt x="10532" y="476"/>
                      <a:pt x="9610" y="1"/>
                      <a:pt x="8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90;p49">
                <a:extLst>
                  <a:ext uri="{FF2B5EF4-FFF2-40B4-BE49-F238E27FC236}">
                    <a16:creationId xmlns:a16="http://schemas.microsoft.com/office/drawing/2014/main" id="{1C9F3397-7280-8749-07F8-81EB74C3840B}"/>
                  </a:ext>
                </a:extLst>
              </p:cNvPr>
              <p:cNvSpPr/>
              <p:nvPr/>
            </p:nvSpPr>
            <p:spPr>
              <a:xfrm>
                <a:off x="8846243" y="2007199"/>
                <a:ext cx="262722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8652" extrusionOk="0">
                    <a:moveTo>
                      <a:pt x="0" y="0"/>
                    </a:moveTo>
                    <a:lnTo>
                      <a:pt x="0" y="8651"/>
                    </a:lnTo>
                    <a:lnTo>
                      <a:pt x="7145" y="8651"/>
                    </a:lnTo>
                    <a:lnTo>
                      <a:pt x="7145" y="10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91;p49">
                <a:extLst>
                  <a:ext uri="{FF2B5EF4-FFF2-40B4-BE49-F238E27FC236}">
                    <a16:creationId xmlns:a16="http://schemas.microsoft.com/office/drawing/2014/main" id="{B2724EF4-84B9-D6B7-D903-EB6A4AE275CF}"/>
                  </a:ext>
                </a:extLst>
              </p:cNvPr>
              <p:cNvSpPr/>
              <p:nvPr/>
            </p:nvSpPr>
            <p:spPr>
              <a:xfrm>
                <a:off x="8726227" y="1188669"/>
                <a:ext cx="488489" cy="297653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5" extrusionOk="0">
                    <a:moveTo>
                      <a:pt x="10089" y="0"/>
                    </a:moveTo>
                    <a:cubicBezTo>
                      <a:pt x="9285" y="0"/>
                      <a:pt x="8438" y="238"/>
                      <a:pt x="7670" y="440"/>
                    </a:cubicBezTo>
                    <a:cubicBezTo>
                      <a:pt x="5684" y="965"/>
                      <a:pt x="3196" y="440"/>
                      <a:pt x="1461" y="1810"/>
                    </a:cubicBezTo>
                    <a:cubicBezTo>
                      <a:pt x="0" y="2951"/>
                      <a:pt x="137" y="4960"/>
                      <a:pt x="1301" y="6352"/>
                    </a:cubicBezTo>
                    <a:cubicBezTo>
                      <a:pt x="2146" y="7356"/>
                      <a:pt x="3310" y="7813"/>
                      <a:pt x="4474" y="7995"/>
                    </a:cubicBezTo>
                    <a:cubicBezTo>
                      <a:pt x="4908" y="8064"/>
                      <a:pt x="5349" y="8094"/>
                      <a:pt x="5787" y="8094"/>
                    </a:cubicBezTo>
                    <a:cubicBezTo>
                      <a:pt x="6663" y="8094"/>
                      <a:pt x="7525" y="7973"/>
                      <a:pt x="8286" y="7790"/>
                    </a:cubicBezTo>
                    <a:cubicBezTo>
                      <a:pt x="9701" y="7448"/>
                      <a:pt x="11208" y="6717"/>
                      <a:pt x="12166" y="5439"/>
                    </a:cubicBezTo>
                    <a:cubicBezTo>
                      <a:pt x="13034" y="4298"/>
                      <a:pt x="13285" y="2632"/>
                      <a:pt x="12486" y="1331"/>
                    </a:cubicBezTo>
                    <a:cubicBezTo>
                      <a:pt x="11866" y="309"/>
                      <a:pt x="11006" y="0"/>
                      <a:pt x="1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2;p49">
                <a:extLst>
                  <a:ext uri="{FF2B5EF4-FFF2-40B4-BE49-F238E27FC236}">
                    <a16:creationId xmlns:a16="http://schemas.microsoft.com/office/drawing/2014/main" id="{C8BEF13E-F48B-1B7B-2543-94DC80F6A786}"/>
                  </a:ext>
                </a:extLst>
              </p:cNvPr>
              <p:cNvSpPr/>
              <p:nvPr/>
            </p:nvSpPr>
            <p:spPr>
              <a:xfrm>
                <a:off x="8688465" y="1713189"/>
                <a:ext cx="205360" cy="212825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88" extrusionOk="0">
                    <a:moveTo>
                      <a:pt x="2420" y="1"/>
                    </a:moveTo>
                    <a:cubicBezTo>
                      <a:pt x="2361" y="1"/>
                      <a:pt x="2300" y="3"/>
                      <a:pt x="2237" y="7"/>
                    </a:cubicBezTo>
                    <a:cubicBezTo>
                      <a:pt x="320" y="122"/>
                      <a:pt x="0" y="5280"/>
                      <a:pt x="2922" y="5737"/>
                    </a:cubicBezTo>
                    <a:cubicBezTo>
                      <a:pt x="3172" y="5772"/>
                      <a:pt x="3399" y="5788"/>
                      <a:pt x="3606" y="5788"/>
                    </a:cubicBezTo>
                    <a:cubicBezTo>
                      <a:pt x="5284" y="5788"/>
                      <a:pt x="5585" y="4706"/>
                      <a:pt x="5524" y="3751"/>
                    </a:cubicBezTo>
                    <a:cubicBezTo>
                      <a:pt x="5478" y="2906"/>
                      <a:pt x="5136" y="2107"/>
                      <a:pt x="4588" y="1468"/>
                    </a:cubicBezTo>
                    <a:cubicBezTo>
                      <a:pt x="4003" y="796"/>
                      <a:pt x="3541" y="1"/>
                      <a:pt x="2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93;p49">
                <a:extLst>
                  <a:ext uri="{FF2B5EF4-FFF2-40B4-BE49-F238E27FC236}">
                    <a16:creationId xmlns:a16="http://schemas.microsoft.com/office/drawing/2014/main" id="{1A8D1A15-2202-2913-8E4B-E7E9BE080AA3}"/>
                  </a:ext>
                </a:extLst>
              </p:cNvPr>
              <p:cNvSpPr/>
              <p:nvPr/>
            </p:nvSpPr>
            <p:spPr>
              <a:xfrm>
                <a:off x="8771527" y="1529818"/>
                <a:ext cx="575818" cy="644431"/>
              </a:xfrm>
              <a:custGeom>
                <a:avLst/>
                <a:gdLst/>
                <a:ahLst/>
                <a:cxnLst/>
                <a:rect l="l" t="t" r="r" b="b"/>
                <a:pathLst>
                  <a:path w="15660" h="17526" extrusionOk="0">
                    <a:moveTo>
                      <a:pt x="8300" y="1"/>
                    </a:moveTo>
                    <a:cubicBezTo>
                      <a:pt x="4995" y="1"/>
                      <a:pt x="1935" y="2421"/>
                      <a:pt x="1233" y="6022"/>
                    </a:cubicBezTo>
                    <a:cubicBezTo>
                      <a:pt x="1188" y="6250"/>
                      <a:pt x="1142" y="6501"/>
                      <a:pt x="1119" y="6752"/>
                    </a:cubicBezTo>
                    <a:cubicBezTo>
                      <a:pt x="1" y="14193"/>
                      <a:pt x="4338" y="17480"/>
                      <a:pt x="8880" y="17526"/>
                    </a:cubicBezTo>
                    <a:cubicBezTo>
                      <a:pt x="8888" y="17526"/>
                      <a:pt x="8896" y="17526"/>
                      <a:pt x="8904" y="17526"/>
                    </a:cubicBezTo>
                    <a:cubicBezTo>
                      <a:pt x="13562" y="17526"/>
                      <a:pt x="14381" y="10769"/>
                      <a:pt x="14381" y="10769"/>
                    </a:cubicBezTo>
                    <a:lnTo>
                      <a:pt x="15476" y="3442"/>
                    </a:lnTo>
                    <a:cubicBezTo>
                      <a:pt x="15659" y="2187"/>
                      <a:pt x="14815" y="1046"/>
                      <a:pt x="13605" y="977"/>
                    </a:cubicBezTo>
                    <a:cubicBezTo>
                      <a:pt x="12555" y="909"/>
                      <a:pt x="11436" y="658"/>
                      <a:pt x="10341" y="315"/>
                    </a:cubicBezTo>
                    <a:cubicBezTo>
                      <a:pt x="9662" y="102"/>
                      <a:pt x="8976" y="1"/>
                      <a:pt x="8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94;p49">
                <a:extLst>
                  <a:ext uri="{FF2B5EF4-FFF2-40B4-BE49-F238E27FC236}">
                    <a16:creationId xmlns:a16="http://schemas.microsoft.com/office/drawing/2014/main" id="{88AFBA42-C871-CCD2-D6A6-2DE1AC8CAA00}"/>
                  </a:ext>
                </a:extLst>
              </p:cNvPr>
              <p:cNvSpPr/>
              <p:nvPr/>
            </p:nvSpPr>
            <p:spPr>
              <a:xfrm>
                <a:off x="8475275" y="2262344"/>
                <a:ext cx="998784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63" h="10980" extrusionOk="0">
                    <a:moveTo>
                      <a:pt x="10089" y="0"/>
                    </a:moveTo>
                    <a:cubicBezTo>
                      <a:pt x="10089" y="0"/>
                      <a:pt x="1" y="2511"/>
                      <a:pt x="1" y="10979"/>
                    </a:cubicBezTo>
                    <a:lnTo>
                      <a:pt x="27163" y="10979"/>
                    </a:lnTo>
                    <a:cubicBezTo>
                      <a:pt x="27163" y="2511"/>
                      <a:pt x="17074" y="0"/>
                      <a:pt x="17074" y="0"/>
                    </a:cubicBezTo>
                    <a:cubicBezTo>
                      <a:pt x="15967" y="308"/>
                      <a:pt x="14774" y="462"/>
                      <a:pt x="13582" y="462"/>
                    </a:cubicBezTo>
                    <a:cubicBezTo>
                      <a:pt x="12389" y="462"/>
                      <a:pt x="11196" y="308"/>
                      <a:pt x="10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95;p49">
                <a:extLst>
                  <a:ext uri="{FF2B5EF4-FFF2-40B4-BE49-F238E27FC236}">
                    <a16:creationId xmlns:a16="http://schemas.microsoft.com/office/drawing/2014/main" id="{8D421F1D-82F4-B46F-0ACA-33A6E11EE0C5}"/>
                  </a:ext>
                </a:extLst>
              </p:cNvPr>
              <p:cNvSpPr/>
              <p:nvPr/>
            </p:nvSpPr>
            <p:spPr>
              <a:xfrm>
                <a:off x="8795060" y="2158249"/>
                <a:ext cx="476723" cy="507830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13811" extrusionOk="0">
                    <a:moveTo>
                      <a:pt x="9381" y="1"/>
                    </a:moveTo>
                    <a:lnTo>
                      <a:pt x="0" y="13810"/>
                    </a:lnTo>
                    <a:lnTo>
                      <a:pt x="6482" y="13810"/>
                    </a:lnTo>
                    <a:lnTo>
                      <a:pt x="12965" y="1256"/>
                    </a:lnTo>
                    <a:lnTo>
                      <a:pt x="9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96;p49">
                <a:extLst>
                  <a:ext uri="{FF2B5EF4-FFF2-40B4-BE49-F238E27FC236}">
                    <a16:creationId xmlns:a16="http://schemas.microsoft.com/office/drawing/2014/main" id="{AD37E014-D597-D3D6-A735-B8AC5417432F}"/>
                  </a:ext>
                </a:extLst>
              </p:cNvPr>
              <p:cNvSpPr/>
              <p:nvPr/>
            </p:nvSpPr>
            <p:spPr>
              <a:xfrm>
                <a:off x="9116499" y="1992859"/>
                <a:ext cx="283717" cy="281254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7649" extrusionOk="0">
                    <a:moveTo>
                      <a:pt x="3710" y="1"/>
                    </a:moveTo>
                    <a:cubicBezTo>
                      <a:pt x="3013" y="1"/>
                      <a:pt x="2319" y="958"/>
                      <a:pt x="1872" y="2285"/>
                    </a:cubicBezTo>
                    <a:cubicBezTo>
                      <a:pt x="0" y="2673"/>
                      <a:pt x="342" y="5229"/>
                      <a:pt x="342" y="5229"/>
                    </a:cubicBezTo>
                    <a:lnTo>
                      <a:pt x="2876" y="7649"/>
                    </a:lnTo>
                    <a:cubicBezTo>
                      <a:pt x="2876" y="7649"/>
                      <a:pt x="4862" y="7443"/>
                      <a:pt x="6117" y="5709"/>
                    </a:cubicBezTo>
                    <a:cubicBezTo>
                      <a:pt x="7373" y="3997"/>
                      <a:pt x="7715" y="3061"/>
                      <a:pt x="6985" y="2604"/>
                    </a:cubicBezTo>
                    <a:cubicBezTo>
                      <a:pt x="6916" y="1623"/>
                      <a:pt x="6072" y="1440"/>
                      <a:pt x="6072" y="1440"/>
                    </a:cubicBezTo>
                    <a:cubicBezTo>
                      <a:pt x="6072" y="1440"/>
                      <a:pt x="5912" y="518"/>
                      <a:pt x="4999" y="518"/>
                    </a:cubicBezTo>
                    <a:cubicBezTo>
                      <a:pt x="4876" y="518"/>
                      <a:pt x="4740" y="535"/>
                      <a:pt x="4588" y="573"/>
                    </a:cubicBezTo>
                    <a:cubicBezTo>
                      <a:pt x="4308" y="176"/>
                      <a:pt x="4009" y="1"/>
                      <a:pt x="37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997;p49">
              <a:extLst>
                <a:ext uri="{FF2B5EF4-FFF2-40B4-BE49-F238E27FC236}">
                  <a16:creationId xmlns:a16="http://schemas.microsoft.com/office/drawing/2014/main" id="{FD62653C-AA8E-C51E-D5BC-F482E9CD7068}"/>
                </a:ext>
              </a:extLst>
            </p:cNvPr>
            <p:cNvGrpSpPr/>
            <p:nvPr/>
          </p:nvGrpSpPr>
          <p:grpSpPr>
            <a:xfrm>
              <a:off x="1699644" y="1564672"/>
              <a:ext cx="239580" cy="346675"/>
              <a:chOff x="1361694" y="2458633"/>
              <a:chExt cx="239580" cy="346675"/>
            </a:xfrm>
          </p:grpSpPr>
          <p:sp>
            <p:nvSpPr>
              <p:cNvPr id="5" name="Google Shape;1998;p49">
                <a:extLst>
                  <a:ext uri="{FF2B5EF4-FFF2-40B4-BE49-F238E27FC236}">
                    <a16:creationId xmlns:a16="http://schemas.microsoft.com/office/drawing/2014/main" id="{2F147446-E7BF-42DB-0F6B-2C46F3C7157C}"/>
                  </a:ext>
                </a:extLst>
              </p:cNvPr>
              <p:cNvSpPr/>
              <p:nvPr/>
            </p:nvSpPr>
            <p:spPr>
              <a:xfrm flipH="1">
                <a:off x="1449809" y="2506921"/>
                <a:ext cx="93192" cy="127262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143" extrusionOk="0">
                    <a:moveTo>
                      <a:pt x="545" y="1"/>
                    </a:moveTo>
                    <a:cubicBezTo>
                      <a:pt x="518" y="1"/>
                      <a:pt x="484" y="12"/>
                      <a:pt x="441" y="36"/>
                    </a:cubicBezTo>
                    <a:cubicBezTo>
                      <a:pt x="441" y="36"/>
                      <a:pt x="1" y="690"/>
                      <a:pt x="33" y="1001"/>
                    </a:cubicBezTo>
                    <a:cubicBezTo>
                      <a:pt x="44" y="1107"/>
                      <a:pt x="100" y="1142"/>
                      <a:pt x="167" y="1142"/>
                    </a:cubicBezTo>
                    <a:cubicBezTo>
                      <a:pt x="297" y="1142"/>
                      <a:pt x="474" y="1014"/>
                      <a:pt x="474" y="1014"/>
                    </a:cubicBezTo>
                    <a:cubicBezTo>
                      <a:pt x="474" y="1014"/>
                      <a:pt x="622" y="1126"/>
                      <a:pt x="716" y="1126"/>
                    </a:cubicBezTo>
                    <a:cubicBezTo>
                      <a:pt x="747" y="1126"/>
                      <a:pt x="773" y="1113"/>
                      <a:pt x="785" y="1078"/>
                    </a:cubicBezTo>
                    <a:cubicBezTo>
                      <a:pt x="836" y="949"/>
                      <a:pt x="538" y="657"/>
                      <a:pt x="538" y="657"/>
                    </a:cubicBezTo>
                    <a:cubicBezTo>
                      <a:pt x="538" y="657"/>
                      <a:pt x="757" y="1"/>
                      <a:pt x="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99;p49">
                <a:extLst>
                  <a:ext uri="{FF2B5EF4-FFF2-40B4-BE49-F238E27FC236}">
                    <a16:creationId xmlns:a16="http://schemas.microsoft.com/office/drawing/2014/main" id="{867D32A2-B4B5-AB60-B9C0-9567DAAB90CD}"/>
                  </a:ext>
                </a:extLst>
              </p:cNvPr>
              <p:cNvSpPr/>
              <p:nvPr/>
            </p:nvSpPr>
            <p:spPr>
              <a:xfrm flipH="1">
                <a:off x="1424090" y="2670365"/>
                <a:ext cx="116016" cy="10165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13" extrusionOk="0">
                    <a:moveTo>
                      <a:pt x="449" y="1"/>
                    </a:moveTo>
                    <a:cubicBezTo>
                      <a:pt x="338" y="1"/>
                      <a:pt x="253" y="38"/>
                      <a:pt x="253" y="38"/>
                    </a:cubicBezTo>
                    <a:cubicBezTo>
                      <a:pt x="143" y="128"/>
                      <a:pt x="202" y="219"/>
                      <a:pt x="202" y="400"/>
                    </a:cubicBezTo>
                    <a:cubicBezTo>
                      <a:pt x="202" y="575"/>
                      <a:pt x="1" y="737"/>
                      <a:pt x="273" y="880"/>
                    </a:cubicBezTo>
                    <a:cubicBezTo>
                      <a:pt x="335" y="902"/>
                      <a:pt x="397" y="913"/>
                      <a:pt x="458" y="913"/>
                    </a:cubicBezTo>
                    <a:cubicBezTo>
                      <a:pt x="777" y="913"/>
                      <a:pt x="1042" y="619"/>
                      <a:pt x="862" y="271"/>
                    </a:cubicBezTo>
                    <a:cubicBezTo>
                      <a:pt x="747" y="51"/>
                      <a:pt x="579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00;p49">
                <a:extLst>
                  <a:ext uri="{FF2B5EF4-FFF2-40B4-BE49-F238E27FC236}">
                    <a16:creationId xmlns:a16="http://schemas.microsoft.com/office/drawing/2014/main" id="{D9E21D3A-278F-2F94-C868-C5360E4632EA}"/>
                  </a:ext>
                </a:extLst>
              </p:cNvPr>
              <p:cNvSpPr/>
              <p:nvPr/>
            </p:nvSpPr>
            <p:spPr>
              <a:xfrm flipH="1">
                <a:off x="1458271" y="2789164"/>
                <a:ext cx="4642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0" y="40"/>
                      <a:pt x="207" y="51"/>
                      <a:pt x="147" y="51"/>
                    </a:cubicBezTo>
                    <a:cubicBezTo>
                      <a:pt x="60" y="51"/>
                      <a:pt x="0" y="26"/>
                      <a:pt x="0" y="26"/>
                    </a:cubicBezTo>
                    <a:lnTo>
                      <a:pt x="0" y="26"/>
                    </a:lnTo>
                    <a:cubicBezTo>
                      <a:pt x="44" y="114"/>
                      <a:pt x="110" y="145"/>
                      <a:pt x="174" y="145"/>
                    </a:cubicBezTo>
                    <a:cubicBezTo>
                      <a:pt x="298" y="145"/>
                      <a:pt x="416" y="3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01;p49">
                <a:extLst>
                  <a:ext uri="{FF2B5EF4-FFF2-40B4-BE49-F238E27FC236}">
                    <a16:creationId xmlns:a16="http://schemas.microsoft.com/office/drawing/2014/main" id="{4DA80CF1-7DD4-C025-CF4A-0CB260EFF4B6}"/>
                  </a:ext>
                </a:extLst>
              </p:cNvPr>
              <p:cNvSpPr/>
              <p:nvPr/>
            </p:nvSpPr>
            <p:spPr>
              <a:xfrm rot="-901576">
                <a:off x="1367802" y="2473422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02;p49">
                <a:extLst>
                  <a:ext uri="{FF2B5EF4-FFF2-40B4-BE49-F238E27FC236}">
                    <a16:creationId xmlns:a16="http://schemas.microsoft.com/office/drawing/2014/main" id="{96CB1DF3-C6D1-A0B2-F905-D194D68DB593}"/>
                  </a:ext>
                </a:extLst>
              </p:cNvPr>
              <p:cNvSpPr/>
              <p:nvPr/>
            </p:nvSpPr>
            <p:spPr>
              <a:xfrm rot="-901576">
                <a:off x="1534090" y="2465601"/>
                <a:ext cx="61052" cy="55357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401" extrusionOk="0">
                    <a:moveTo>
                      <a:pt x="1605" y="1"/>
                    </a:moveTo>
                    <a:cubicBezTo>
                      <a:pt x="1386" y="1"/>
                      <a:pt x="1182" y="73"/>
                      <a:pt x="1027" y="276"/>
                    </a:cubicBezTo>
                    <a:cubicBezTo>
                      <a:pt x="753" y="618"/>
                      <a:pt x="0" y="2079"/>
                      <a:pt x="708" y="2376"/>
                    </a:cubicBezTo>
                    <a:cubicBezTo>
                      <a:pt x="746" y="2393"/>
                      <a:pt x="785" y="2400"/>
                      <a:pt x="824" y="2400"/>
                    </a:cubicBezTo>
                    <a:cubicBezTo>
                      <a:pt x="995" y="2400"/>
                      <a:pt x="1171" y="2255"/>
                      <a:pt x="1301" y="2125"/>
                    </a:cubicBezTo>
                    <a:cubicBezTo>
                      <a:pt x="1484" y="1896"/>
                      <a:pt x="1644" y="1622"/>
                      <a:pt x="1735" y="1326"/>
                    </a:cubicBezTo>
                    <a:cubicBezTo>
                      <a:pt x="1826" y="1097"/>
                      <a:pt x="1781" y="892"/>
                      <a:pt x="2032" y="732"/>
                    </a:cubicBezTo>
                    <a:cubicBezTo>
                      <a:pt x="2146" y="664"/>
                      <a:pt x="2306" y="664"/>
                      <a:pt x="2442" y="618"/>
                    </a:cubicBezTo>
                    <a:cubicBezTo>
                      <a:pt x="2511" y="595"/>
                      <a:pt x="2557" y="550"/>
                      <a:pt x="2602" y="504"/>
                    </a:cubicBezTo>
                    <a:cubicBezTo>
                      <a:pt x="2648" y="458"/>
                      <a:pt x="2648" y="390"/>
                      <a:pt x="2625" y="344"/>
                    </a:cubicBezTo>
                    <a:cubicBezTo>
                      <a:pt x="2602" y="299"/>
                      <a:pt x="2557" y="276"/>
                      <a:pt x="2511" y="253"/>
                    </a:cubicBezTo>
                    <a:cubicBezTo>
                      <a:pt x="2235" y="134"/>
                      <a:pt x="1905" y="1"/>
                      <a:pt x="16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2003;p49" hidden="1">
            <a:extLst>
              <a:ext uri="{FF2B5EF4-FFF2-40B4-BE49-F238E27FC236}">
                <a16:creationId xmlns:a16="http://schemas.microsoft.com/office/drawing/2014/main" id="{69DD23E6-4A70-0893-BF58-27E08D700D65}"/>
              </a:ext>
            </a:extLst>
          </p:cNvPr>
          <p:cNvGrpSpPr/>
          <p:nvPr/>
        </p:nvGrpSpPr>
        <p:grpSpPr>
          <a:xfrm>
            <a:off x="5187746" y="478636"/>
            <a:ext cx="3155198" cy="4667425"/>
            <a:chOff x="3048428" y="2398999"/>
            <a:chExt cx="999629" cy="1478733"/>
          </a:xfrm>
        </p:grpSpPr>
        <p:grpSp>
          <p:nvGrpSpPr>
            <p:cNvPr id="19" name="Google Shape;2004;p49">
              <a:extLst>
                <a:ext uri="{FF2B5EF4-FFF2-40B4-BE49-F238E27FC236}">
                  <a16:creationId xmlns:a16="http://schemas.microsoft.com/office/drawing/2014/main" id="{0489DC19-0D38-F7FB-923E-62936EABAF3D}"/>
                </a:ext>
              </a:extLst>
            </p:cNvPr>
            <p:cNvGrpSpPr/>
            <p:nvPr/>
          </p:nvGrpSpPr>
          <p:grpSpPr>
            <a:xfrm>
              <a:off x="3290805" y="2853974"/>
              <a:ext cx="294040" cy="406245"/>
              <a:chOff x="4105814" y="2196568"/>
              <a:chExt cx="416960" cy="575988"/>
            </a:xfrm>
          </p:grpSpPr>
          <p:sp>
            <p:nvSpPr>
              <p:cNvPr id="36" name="Google Shape;2005;p49">
                <a:extLst>
                  <a:ext uri="{FF2B5EF4-FFF2-40B4-BE49-F238E27FC236}">
                    <a16:creationId xmlns:a16="http://schemas.microsoft.com/office/drawing/2014/main" id="{B8BF9E50-C2B8-A1CB-C617-6CCFD3A6616B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06;p49">
                <a:extLst>
                  <a:ext uri="{FF2B5EF4-FFF2-40B4-BE49-F238E27FC236}">
                    <a16:creationId xmlns:a16="http://schemas.microsoft.com/office/drawing/2014/main" id="{7516C103-7AB8-2631-54AD-E247D856C74F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07;p49">
                <a:extLst>
                  <a:ext uri="{FF2B5EF4-FFF2-40B4-BE49-F238E27FC236}">
                    <a16:creationId xmlns:a16="http://schemas.microsoft.com/office/drawing/2014/main" id="{6861D41F-1B71-A7BD-D7BB-622DA0AE4329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08;p49">
                <a:extLst>
                  <a:ext uri="{FF2B5EF4-FFF2-40B4-BE49-F238E27FC236}">
                    <a16:creationId xmlns:a16="http://schemas.microsoft.com/office/drawing/2014/main" id="{095C6CBE-DE38-57AE-FFE7-53AF325499D7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09;p49">
                <a:extLst>
                  <a:ext uri="{FF2B5EF4-FFF2-40B4-BE49-F238E27FC236}">
                    <a16:creationId xmlns:a16="http://schemas.microsoft.com/office/drawing/2014/main" id="{A28F782C-C2CE-818C-1F17-9FA781BA40A0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10;p49">
                <a:extLst>
                  <a:ext uri="{FF2B5EF4-FFF2-40B4-BE49-F238E27FC236}">
                    <a16:creationId xmlns:a16="http://schemas.microsoft.com/office/drawing/2014/main" id="{64DD6297-124A-509E-28D2-B8FF5433FE0D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11;p49">
                <a:extLst>
                  <a:ext uri="{FF2B5EF4-FFF2-40B4-BE49-F238E27FC236}">
                    <a16:creationId xmlns:a16="http://schemas.microsoft.com/office/drawing/2014/main" id="{78F4210D-1EC2-AAF6-F965-780E39C22DC7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12;p49">
              <a:extLst>
                <a:ext uri="{FF2B5EF4-FFF2-40B4-BE49-F238E27FC236}">
                  <a16:creationId xmlns:a16="http://schemas.microsoft.com/office/drawing/2014/main" id="{5203A381-B0FE-5BC2-540D-3084CDCCABBB}"/>
                </a:ext>
              </a:extLst>
            </p:cNvPr>
            <p:cNvGrpSpPr/>
            <p:nvPr/>
          </p:nvGrpSpPr>
          <p:grpSpPr>
            <a:xfrm flipH="1">
              <a:off x="3048428" y="2398999"/>
              <a:ext cx="999629" cy="1478733"/>
              <a:chOff x="8534878" y="2963765"/>
              <a:chExt cx="999629" cy="1478733"/>
            </a:xfrm>
          </p:grpSpPr>
          <p:sp>
            <p:nvSpPr>
              <p:cNvPr id="29" name="Google Shape;2013;p49">
                <a:extLst>
                  <a:ext uri="{FF2B5EF4-FFF2-40B4-BE49-F238E27FC236}">
                    <a16:creationId xmlns:a16="http://schemas.microsoft.com/office/drawing/2014/main" id="{0505FBE4-C132-A353-93FC-E49D0BD11E03}"/>
                  </a:ext>
                </a:extLst>
              </p:cNvPr>
              <p:cNvSpPr/>
              <p:nvPr/>
            </p:nvSpPr>
            <p:spPr>
              <a:xfrm>
                <a:off x="8603086" y="3130222"/>
                <a:ext cx="789562" cy="762499"/>
              </a:xfrm>
              <a:custGeom>
                <a:avLst/>
                <a:gdLst/>
                <a:ahLst/>
                <a:cxnLst/>
                <a:rect l="l" t="t" r="r" b="b"/>
                <a:pathLst>
                  <a:path w="21473" h="20737" extrusionOk="0">
                    <a:moveTo>
                      <a:pt x="13674" y="1"/>
                    </a:moveTo>
                    <a:cubicBezTo>
                      <a:pt x="12061" y="1"/>
                      <a:pt x="10301" y="357"/>
                      <a:pt x="8508" y="1200"/>
                    </a:cubicBezTo>
                    <a:cubicBezTo>
                      <a:pt x="8508" y="1200"/>
                      <a:pt x="8049" y="1073"/>
                      <a:pt x="7355" y="1073"/>
                    </a:cubicBezTo>
                    <a:cubicBezTo>
                      <a:pt x="5791" y="1073"/>
                      <a:pt x="3036" y="1719"/>
                      <a:pt x="1660" y="5925"/>
                    </a:cubicBezTo>
                    <a:cubicBezTo>
                      <a:pt x="0" y="10989"/>
                      <a:pt x="3854" y="20736"/>
                      <a:pt x="11423" y="20736"/>
                    </a:cubicBezTo>
                    <a:cubicBezTo>
                      <a:pt x="12075" y="20736"/>
                      <a:pt x="12755" y="20664"/>
                      <a:pt x="13461" y="20510"/>
                    </a:cubicBezTo>
                    <a:cubicBezTo>
                      <a:pt x="15423" y="12291"/>
                      <a:pt x="17113" y="10963"/>
                      <a:pt x="18001" y="10963"/>
                    </a:cubicBezTo>
                    <a:cubicBezTo>
                      <a:pt x="18424" y="10963"/>
                      <a:pt x="18665" y="11266"/>
                      <a:pt x="18665" y="11266"/>
                    </a:cubicBezTo>
                    <a:cubicBezTo>
                      <a:pt x="18665" y="11266"/>
                      <a:pt x="21473" y="8481"/>
                      <a:pt x="21290" y="4989"/>
                    </a:cubicBezTo>
                    <a:cubicBezTo>
                      <a:pt x="21141" y="2459"/>
                      <a:pt x="17914" y="1"/>
                      <a:pt x="13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14;p49">
                <a:extLst>
                  <a:ext uri="{FF2B5EF4-FFF2-40B4-BE49-F238E27FC236}">
                    <a16:creationId xmlns:a16="http://schemas.microsoft.com/office/drawing/2014/main" id="{2B0EADAD-D62E-B25E-4442-BC2E5EFBB539}"/>
                  </a:ext>
                </a:extLst>
              </p:cNvPr>
              <p:cNvSpPr/>
              <p:nvPr/>
            </p:nvSpPr>
            <p:spPr>
              <a:xfrm>
                <a:off x="8905810" y="3782810"/>
                <a:ext cx="263604" cy="318943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8674" extrusionOk="0">
                    <a:moveTo>
                      <a:pt x="1" y="0"/>
                    </a:moveTo>
                    <a:lnTo>
                      <a:pt x="1" y="8674"/>
                    </a:lnTo>
                    <a:lnTo>
                      <a:pt x="7168" y="8674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15;p49">
                <a:extLst>
                  <a:ext uri="{FF2B5EF4-FFF2-40B4-BE49-F238E27FC236}">
                    <a16:creationId xmlns:a16="http://schemas.microsoft.com/office/drawing/2014/main" id="{4E631B3E-4F49-3321-552E-5037299D9603}"/>
                  </a:ext>
                </a:extLst>
              </p:cNvPr>
              <p:cNvSpPr/>
              <p:nvPr/>
            </p:nvSpPr>
            <p:spPr>
              <a:xfrm>
                <a:off x="8591099" y="2963765"/>
                <a:ext cx="478414" cy="332695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9048" extrusionOk="0">
                    <a:moveTo>
                      <a:pt x="9957" y="1"/>
                    </a:moveTo>
                    <a:cubicBezTo>
                      <a:pt x="8937" y="1"/>
                      <a:pt x="7894" y="547"/>
                      <a:pt x="6985" y="1002"/>
                    </a:cubicBezTo>
                    <a:cubicBezTo>
                      <a:pt x="5159" y="1915"/>
                      <a:pt x="2603" y="1915"/>
                      <a:pt x="1187" y="3604"/>
                    </a:cubicBezTo>
                    <a:cubicBezTo>
                      <a:pt x="0" y="5019"/>
                      <a:pt x="525" y="6959"/>
                      <a:pt x="1963" y="8078"/>
                    </a:cubicBezTo>
                    <a:cubicBezTo>
                      <a:pt x="2857" y="8789"/>
                      <a:pt x="3950" y="9048"/>
                      <a:pt x="5001" y="9048"/>
                    </a:cubicBezTo>
                    <a:cubicBezTo>
                      <a:pt x="5130" y="9048"/>
                      <a:pt x="5259" y="9044"/>
                      <a:pt x="5387" y="9036"/>
                    </a:cubicBezTo>
                    <a:cubicBezTo>
                      <a:pt x="6711" y="8991"/>
                      <a:pt x="8035" y="8557"/>
                      <a:pt x="9085" y="8055"/>
                    </a:cubicBezTo>
                    <a:cubicBezTo>
                      <a:pt x="10409" y="7439"/>
                      <a:pt x="11733" y="6434"/>
                      <a:pt x="12417" y="4973"/>
                    </a:cubicBezTo>
                    <a:cubicBezTo>
                      <a:pt x="13011" y="3695"/>
                      <a:pt x="12942" y="2006"/>
                      <a:pt x="11892" y="888"/>
                    </a:cubicBezTo>
                    <a:cubicBezTo>
                      <a:pt x="11286" y="236"/>
                      <a:pt x="10626" y="1"/>
                      <a:pt x="9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16;p49">
                <a:extLst>
                  <a:ext uri="{FF2B5EF4-FFF2-40B4-BE49-F238E27FC236}">
                    <a16:creationId xmlns:a16="http://schemas.microsoft.com/office/drawing/2014/main" id="{FFCC9783-B581-5C7E-75E4-9AAFD43D520E}"/>
                  </a:ext>
                </a:extLst>
              </p:cNvPr>
              <p:cNvSpPr/>
              <p:nvPr/>
            </p:nvSpPr>
            <p:spPr>
              <a:xfrm>
                <a:off x="8698724" y="3541270"/>
                <a:ext cx="223084" cy="20477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5569" extrusionOk="0">
                    <a:moveTo>
                      <a:pt x="2391" y="1"/>
                    </a:moveTo>
                    <a:cubicBezTo>
                      <a:pt x="2209" y="1"/>
                      <a:pt x="2013" y="27"/>
                      <a:pt x="1798" y="87"/>
                    </a:cubicBezTo>
                    <a:cubicBezTo>
                      <a:pt x="0" y="604"/>
                      <a:pt x="681" y="5568"/>
                      <a:pt x="3513" y="5568"/>
                    </a:cubicBezTo>
                    <a:cubicBezTo>
                      <a:pt x="3557" y="5568"/>
                      <a:pt x="3602" y="5567"/>
                      <a:pt x="3647" y="5565"/>
                    </a:cubicBezTo>
                    <a:cubicBezTo>
                      <a:pt x="5930" y="5428"/>
                      <a:pt x="6067" y="4150"/>
                      <a:pt x="5793" y="3077"/>
                    </a:cubicBezTo>
                    <a:cubicBezTo>
                      <a:pt x="5587" y="2278"/>
                      <a:pt x="5062" y="1570"/>
                      <a:pt x="4400" y="1068"/>
                    </a:cubicBezTo>
                    <a:cubicBezTo>
                      <a:pt x="3797" y="597"/>
                      <a:pt x="3256" y="1"/>
                      <a:pt x="23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17;p49">
                <a:extLst>
                  <a:ext uri="{FF2B5EF4-FFF2-40B4-BE49-F238E27FC236}">
                    <a16:creationId xmlns:a16="http://schemas.microsoft.com/office/drawing/2014/main" id="{97962C46-E122-5346-42D5-5227C5D214C1}"/>
                  </a:ext>
                </a:extLst>
              </p:cNvPr>
              <p:cNvSpPr/>
              <p:nvPr/>
            </p:nvSpPr>
            <p:spPr>
              <a:xfrm>
                <a:off x="8816165" y="3295208"/>
                <a:ext cx="531179" cy="641011"/>
              </a:xfrm>
              <a:custGeom>
                <a:avLst/>
                <a:gdLst/>
                <a:ahLst/>
                <a:cxnLst/>
                <a:rect l="l" t="t" r="r" b="b"/>
                <a:pathLst>
                  <a:path w="14446" h="17433" extrusionOk="0">
                    <a:moveTo>
                      <a:pt x="11427" y="0"/>
                    </a:moveTo>
                    <a:cubicBezTo>
                      <a:pt x="11331" y="0"/>
                      <a:pt x="11233" y="7"/>
                      <a:pt x="11135" y="22"/>
                    </a:cubicBezTo>
                    <a:cubicBezTo>
                      <a:pt x="10622" y="102"/>
                      <a:pt x="10074" y="137"/>
                      <a:pt x="9512" y="137"/>
                    </a:cubicBezTo>
                    <a:cubicBezTo>
                      <a:pt x="8950" y="137"/>
                      <a:pt x="8374" y="102"/>
                      <a:pt x="7803" y="45"/>
                    </a:cubicBezTo>
                    <a:cubicBezTo>
                      <a:pt x="7567" y="21"/>
                      <a:pt x="7333" y="9"/>
                      <a:pt x="7101" y="9"/>
                    </a:cubicBezTo>
                    <a:cubicBezTo>
                      <a:pt x="3246" y="9"/>
                      <a:pt x="1" y="3332"/>
                      <a:pt x="65" y="7509"/>
                    </a:cubicBezTo>
                    <a:cubicBezTo>
                      <a:pt x="65" y="7737"/>
                      <a:pt x="65" y="7988"/>
                      <a:pt x="88" y="8239"/>
                    </a:cubicBezTo>
                    <a:cubicBezTo>
                      <a:pt x="445" y="14782"/>
                      <a:pt x="4212" y="17433"/>
                      <a:pt x="8098" y="17433"/>
                    </a:cubicBezTo>
                    <a:cubicBezTo>
                      <a:pt x="8685" y="17433"/>
                      <a:pt x="9276" y="17372"/>
                      <a:pt x="9857" y="17255"/>
                    </a:cubicBezTo>
                    <a:cubicBezTo>
                      <a:pt x="14445" y="16320"/>
                      <a:pt x="13897" y="9495"/>
                      <a:pt x="13897" y="9495"/>
                    </a:cubicBezTo>
                    <a:lnTo>
                      <a:pt x="13486" y="2077"/>
                    </a:lnTo>
                    <a:cubicBezTo>
                      <a:pt x="13424" y="904"/>
                      <a:pt x="12496" y="0"/>
                      <a:pt x="11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18;p49">
                <a:extLst>
                  <a:ext uri="{FF2B5EF4-FFF2-40B4-BE49-F238E27FC236}">
                    <a16:creationId xmlns:a16="http://schemas.microsoft.com/office/drawing/2014/main" id="{4A34D8C0-194E-EF95-9F9C-EC6AD8492A36}"/>
                  </a:ext>
                </a:extLst>
              </p:cNvPr>
              <p:cNvSpPr/>
              <p:nvPr/>
            </p:nvSpPr>
            <p:spPr>
              <a:xfrm>
                <a:off x="8534878" y="4037919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89" y="1"/>
                    </a:moveTo>
                    <a:cubicBezTo>
                      <a:pt x="10089" y="1"/>
                      <a:pt x="0" y="2512"/>
                      <a:pt x="0" y="11003"/>
                    </a:cubicBezTo>
                    <a:lnTo>
                      <a:pt x="27185" y="11003"/>
                    </a:lnTo>
                    <a:cubicBezTo>
                      <a:pt x="27185" y="2512"/>
                      <a:pt x="17256" y="1"/>
                      <a:pt x="17256" y="1"/>
                    </a:cubicBezTo>
                    <a:cubicBezTo>
                      <a:pt x="16149" y="309"/>
                      <a:pt x="14911" y="463"/>
                      <a:pt x="13673" y="463"/>
                    </a:cubicBezTo>
                    <a:cubicBezTo>
                      <a:pt x="12434" y="463"/>
                      <a:pt x="11196" y="309"/>
                      <a:pt x="10089" y="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19;p49">
                <a:extLst>
                  <a:ext uri="{FF2B5EF4-FFF2-40B4-BE49-F238E27FC236}">
                    <a16:creationId xmlns:a16="http://schemas.microsoft.com/office/drawing/2014/main" id="{1B778E96-2E2D-7971-432A-0F37EFE152EC}"/>
                  </a:ext>
                </a:extLst>
              </p:cNvPr>
              <p:cNvSpPr/>
              <p:nvPr/>
            </p:nvSpPr>
            <p:spPr>
              <a:xfrm>
                <a:off x="9133266" y="3929227"/>
                <a:ext cx="386967" cy="305963"/>
              </a:xfrm>
              <a:custGeom>
                <a:avLst/>
                <a:gdLst/>
                <a:ahLst/>
                <a:cxnLst/>
                <a:rect l="l" t="t" r="r" b="b"/>
                <a:pathLst>
                  <a:path w="10524" h="8321" extrusionOk="0">
                    <a:moveTo>
                      <a:pt x="5004" y="0"/>
                    </a:moveTo>
                    <a:cubicBezTo>
                      <a:pt x="4618" y="0"/>
                      <a:pt x="3852" y="448"/>
                      <a:pt x="2580" y="1793"/>
                    </a:cubicBezTo>
                    <a:cubicBezTo>
                      <a:pt x="982" y="3482"/>
                      <a:pt x="1" y="6335"/>
                      <a:pt x="1" y="6335"/>
                    </a:cubicBezTo>
                    <a:lnTo>
                      <a:pt x="2534" y="8321"/>
                    </a:lnTo>
                    <a:cubicBezTo>
                      <a:pt x="10523" y="3984"/>
                      <a:pt x="10089" y="3299"/>
                      <a:pt x="9861" y="3094"/>
                    </a:cubicBezTo>
                    <a:cubicBezTo>
                      <a:pt x="9841" y="3076"/>
                      <a:pt x="9814" y="3067"/>
                      <a:pt x="9779" y="3067"/>
                    </a:cubicBezTo>
                    <a:cubicBezTo>
                      <a:pt x="9462" y="3067"/>
                      <a:pt x="8551" y="3782"/>
                      <a:pt x="7213" y="4441"/>
                    </a:cubicBezTo>
                    <a:cubicBezTo>
                      <a:pt x="8241" y="3870"/>
                      <a:pt x="10135" y="2318"/>
                      <a:pt x="9861" y="2021"/>
                    </a:cubicBezTo>
                    <a:cubicBezTo>
                      <a:pt x="9823" y="1974"/>
                      <a:pt x="9771" y="1953"/>
                      <a:pt x="9705" y="1953"/>
                    </a:cubicBezTo>
                    <a:cubicBezTo>
                      <a:pt x="9254" y="1953"/>
                      <a:pt x="8153" y="2948"/>
                      <a:pt x="6460" y="3664"/>
                    </a:cubicBezTo>
                    <a:cubicBezTo>
                      <a:pt x="7944" y="2820"/>
                      <a:pt x="9884" y="1199"/>
                      <a:pt x="9519" y="857"/>
                    </a:cubicBezTo>
                    <a:cubicBezTo>
                      <a:pt x="9498" y="835"/>
                      <a:pt x="9465" y="824"/>
                      <a:pt x="9420" y="824"/>
                    </a:cubicBezTo>
                    <a:cubicBezTo>
                      <a:pt x="8912" y="824"/>
                      <a:pt x="6943" y="2160"/>
                      <a:pt x="6209" y="2706"/>
                    </a:cubicBezTo>
                    <a:cubicBezTo>
                      <a:pt x="6962" y="2112"/>
                      <a:pt x="9154" y="378"/>
                      <a:pt x="8674" y="104"/>
                    </a:cubicBezTo>
                    <a:cubicBezTo>
                      <a:pt x="8623" y="74"/>
                      <a:pt x="8564" y="61"/>
                      <a:pt x="8498" y="61"/>
                    </a:cubicBezTo>
                    <a:cubicBezTo>
                      <a:pt x="7744" y="61"/>
                      <a:pt x="6042" y="1861"/>
                      <a:pt x="3607" y="2637"/>
                    </a:cubicBezTo>
                    <a:cubicBezTo>
                      <a:pt x="4018" y="1428"/>
                      <a:pt x="5616" y="469"/>
                      <a:pt x="5228" y="81"/>
                    </a:cubicBezTo>
                    <a:cubicBezTo>
                      <a:pt x="5176" y="30"/>
                      <a:pt x="5102" y="0"/>
                      <a:pt x="50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020;p49">
              <a:extLst>
                <a:ext uri="{FF2B5EF4-FFF2-40B4-BE49-F238E27FC236}">
                  <a16:creationId xmlns:a16="http://schemas.microsoft.com/office/drawing/2014/main" id="{841E1580-B074-DC01-FA1E-A7F413F7C158}"/>
                </a:ext>
              </a:extLst>
            </p:cNvPr>
            <p:cNvGrpSpPr/>
            <p:nvPr/>
          </p:nvGrpSpPr>
          <p:grpSpPr>
            <a:xfrm>
              <a:off x="3290805" y="2853949"/>
              <a:ext cx="294040" cy="406302"/>
              <a:chOff x="4105814" y="2196568"/>
              <a:chExt cx="416960" cy="575988"/>
            </a:xfrm>
          </p:grpSpPr>
          <p:sp>
            <p:nvSpPr>
              <p:cNvPr id="22" name="Google Shape;2021;p49">
                <a:extLst>
                  <a:ext uri="{FF2B5EF4-FFF2-40B4-BE49-F238E27FC236}">
                    <a16:creationId xmlns:a16="http://schemas.microsoft.com/office/drawing/2014/main" id="{0476AC32-D023-C66D-37C9-105B86CF3B6F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2;p49">
                <a:extLst>
                  <a:ext uri="{FF2B5EF4-FFF2-40B4-BE49-F238E27FC236}">
                    <a16:creationId xmlns:a16="http://schemas.microsoft.com/office/drawing/2014/main" id="{0B28CDC2-45C8-15FC-C02F-CF98FC6130D4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23;p49">
                <a:extLst>
                  <a:ext uri="{FF2B5EF4-FFF2-40B4-BE49-F238E27FC236}">
                    <a16:creationId xmlns:a16="http://schemas.microsoft.com/office/drawing/2014/main" id="{9E2023BC-3C6D-53C8-2B2D-B0237ED3795C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24;p49">
                <a:extLst>
                  <a:ext uri="{FF2B5EF4-FFF2-40B4-BE49-F238E27FC236}">
                    <a16:creationId xmlns:a16="http://schemas.microsoft.com/office/drawing/2014/main" id="{428E87EA-68C7-CC2B-18AB-A81FA44C7ADE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25;p49">
                <a:extLst>
                  <a:ext uri="{FF2B5EF4-FFF2-40B4-BE49-F238E27FC236}">
                    <a16:creationId xmlns:a16="http://schemas.microsoft.com/office/drawing/2014/main" id="{3049DCAE-B040-F859-B083-9409D582B05A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26;p49">
                <a:extLst>
                  <a:ext uri="{FF2B5EF4-FFF2-40B4-BE49-F238E27FC236}">
                    <a16:creationId xmlns:a16="http://schemas.microsoft.com/office/drawing/2014/main" id="{1D91406C-D643-0BC9-C275-9128643CA753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27;p49">
                <a:extLst>
                  <a:ext uri="{FF2B5EF4-FFF2-40B4-BE49-F238E27FC236}">
                    <a16:creationId xmlns:a16="http://schemas.microsoft.com/office/drawing/2014/main" id="{A638AA98-E5F4-99DE-C5E5-AA27245813B4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" name="Google Shape;2028;p49" hidden="1">
            <a:extLst>
              <a:ext uri="{FF2B5EF4-FFF2-40B4-BE49-F238E27FC236}">
                <a16:creationId xmlns:a16="http://schemas.microsoft.com/office/drawing/2014/main" id="{01627172-515C-CFE7-26B4-5C8D4534502D}"/>
              </a:ext>
            </a:extLst>
          </p:cNvPr>
          <p:cNvGrpSpPr/>
          <p:nvPr/>
        </p:nvGrpSpPr>
        <p:grpSpPr>
          <a:xfrm flipH="1">
            <a:off x="5174141" y="479803"/>
            <a:ext cx="3203100" cy="4664409"/>
            <a:chOff x="5036165" y="2399955"/>
            <a:chExt cx="1014806" cy="1477778"/>
          </a:xfrm>
        </p:grpSpPr>
        <p:grpSp>
          <p:nvGrpSpPr>
            <p:cNvPr id="44" name="Google Shape;2029;p49">
              <a:extLst>
                <a:ext uri="{FF2B5EF4-FFF2-40B4-BE49-F238E27FC236}">
                  <a16:creationId xmlns:a16="http://schemas.microsoft.com/office/drawing/2014/main" id="{3430E582-6646-6235-E344-4AADA31F024C}"/>
                </a:ext>
              </a:extLst>
            </p:cNvPr>
            <p:cNvGrpSpPr/>
            <p:nvPr/>
          </p:nvGrpSpPr>
          <p:grpSpPr>
            <a:xfrm>
              <a:off x="5036165" y="2399955"/>
              <a:ext cx="1014806" cy="1477778"/>
              <a:chOff x="5036165" y="2374997"/>
              <a:chExt cx="1014806" cy="1477778"/>
            </a:xfrm>
          </p:grpSpPr>
          <p:sp>
            <p:nvSpPr>
              <p:cNvPr id="53" name="Google Shape;2030;p49">
                <a:extLst>
                  <a:ext uri="{FF2B5EF4-FFF2-40B4-BE49-F238E27FC236}">
                    <a16:creationId xmlns:a16="http://schemas.microsoft.com/office/drawing/2014/main" id="{BA94DE85-0640-52F7-F63C-DDD70D978A36}"/>
                  </a:ext>
                </a:extLst>
              </p:cNvPr>
              <p:cNvSpPr/>
              <p:nvPr/>
            </p:nvSpPr>
            <p:spPr>
              <a:xfrm>
                <a:off x="5166660" y="2549983"/>
                <a:ext cx="836039" cy="749740"/>
              </a:xfrm>
              <a:custGeom>
                <a:avLst/>
                <a:gdLst/>
                <a:ahLst/>
                <a:cxnLst/>
                <a:rect l="l" t="t" r="r" b="b"/>
                <a:pathLst>
                  <a:path w="22737" h="20390" extrusionOk="0">
                    <a:moveTo>
                      <a:pt x="8301" y="0"/>
                    </a:moveTo>
                    <a:cubicBezTo>
                      <a:pt x="6729" y="0"/>
                      <a:pt x="4613" y="688"/>
                      <a:pt x="2888" y="3704"/>
                    </a:cubicBezTo>
                    <a:cubicBezTo>
                      <a:pt x="1" y="8728"/>
                      <a:pt x="2345" y="20389"/>
                      <a:pt x="11388" y="20389"/>
                    </a:cubicBezTo>
                    <a:cubicBezTo>
                      <a:pt x="11423" y="20389"/>
                      <a:pt x="11458" y="20389"/>
                      <a:pt x="11494" y="20389"/>
                    </a:cubicBezTo>
                    <a:cubicBezTo>
                      <a:pt x="14833" y="13264"/>
                      <a:pt x="16729" y="11948"/>
                      <a:pt x="17674" y="11948"/>
                    </a:cubicBezTo>
                    <a:cubicBezTo>
                      <a:pt x="18228" y="11948"/>
                      <a:pt x="18455" y="12400"/>
                      <a:pt x="18455" y="12400"/>
                    </a:cubicBezTo>
                    <a:cubicBezTo>
                      <a:pt x="18455" y="12400"/>
                      <a:pt x="21765" y="10232"/>
                      <a:pt x="22290" y="6762"/>
                    </a:cubicBezTo>
                    <a:cubicBezTo>
                      <a:pt x="22737" y="3829"/>
                      <a:pt x="18985" y="120"/>
                      <a:pt x="13553" y="120"/>
                    </a:cubicBezTo>
                    <a:cubicBezTo>
                      <a:pt x="12602" y="120"/>
                      <a:pt x="11599" y="233"/>
                      <a:pt x="10558" y="485"/>
                    </a:cubicBezTo>
                    <a:cubicBezTo>
                      <a:pt x="10558" y="485"/>
                      <a:pt x="9621" y="0"/>
                      <a:pt x="8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31;p49">
                <a:extLst>
                  <a:ext uri="{FF2B5EF4-FFF2-40B4-BE49-F238E27FC236}">
                    <a16:creationId xmlns:a16="http://schemas.microsoft.com/office/drawing/2014/main" id="{D8700E8D-D0E5-DC9A-FA21-0208BE046A38}"/>
                  </a:ext>
                </a:extLst>
              </p:cNvPr>
              <p:cNvSpPr/>
              <p:nvPr/>
            </p:nvSpPr>
            <p:spPr>
              <a:xfrm>
                <a:off x="5407133" y="3193085"/>
                <a:ext cx="263567" cy="318097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1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32;p49">
                <a:extLst>
                  <a:ext uri="{FF2B5EF4-FFF2-40B4-BE49-F238E27FC236}">
                    <a16:creationId xmlns:a16="http://schemas.microsoft.com/office/drawing/2014/main" id="{CEDD3BB0-EBA0-4A3B-0786-0E347BEBD961}"/>
                  </a:ext>
                </a:extLst>
              </p:cNvPr>
              <p:cNvSpPr/>
              <p:nvPr/>
            </p:nvSpPr>
            <p:spPr>
              <a:xfrm>
                <a:off x="5287963" y="2374997"/>
                <a:ext cx="488489" cy="297469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0" extrusionOk="0">
                    <a:moveTo>
                      <a:pt x="10095" y="0"/>
                    </a:moveTo>
                    <a:cubicBezTo>
                      <a:pt x="9281" y="0"/>
                      <a:pt x="8423" y="246"/>
                      <a:pt x="7647" y="451"/>
                    </a:cubicBezTo>
                    <a:cubicBezTo>
                      <a:pt x="5684" y="953"/>
                      <a:pt x="3196" y="451"/>
                      <a:pt x="1438" y="1820"/>
                    </a:cubicBezTo>
                    <a:cubicBezTo>
                      <a:pt x="0" y="2962"/>
                      <a:pt x="137" y="4947"/>
                      <a:pt x="1301" y="6363"/>
                    </a:cubicBezTo>
                    <a:cubicBezTo>
                      <a:pt x="2123" y="7344"/>
                      <a:pt x="3310" y="7823"/>
                      <a:pt x="4474" y="8006"/>
                    </a:cubicBezTo>
                    <a:cubicBezTo>
                      <a:pt x="4875" y="8063"/>
                      <a:pt x="5288" y="8089"/>
                      <a:pt x="5699" y="8089"/>
                    </a:cubicBezTo>
                    <a:cubicBezTo>
                      <a:pt x="6599" y="8089"/>
                      <a:pt x="7496" y="7966"/>
                      <a:pt x="8263" y="7778"/>
                    </a:cubicBezTo>
                    <a:cubicBezTo>
                      <a:pt x="9678" y="7435"/>
                      <a:pt x="11208" y="6728"/>
                      <a:pt x="12166" y="5450"/>
                    </a:cubicBezTo>
                    <a:cubicBezTo>
                      <a:pt x="13011" y="4308"/>
                      <a:pt x="13285" y="2619"/>
                      <a:pt x="12486" y="1318"/>
                    </a:cubicBezTo>
                    <a:cubicBezTo>
                      <a:pt x="11860" y="307"/>
                      <a:pt x="11005" y="0"/>
                      <a:pt x="100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33;p49">
                <a:extLst>
                  <a:ext uri="{FF2B5EF4-FFF2-40B4-BE49-F238E27FC236}">
                    <a16:creationId xmlns:a16="http://schemas.microsoft.com/office/drawing/2014/main" id="{D5E1358A-8AAB-2A29-8B25-2F3727646DC6}"/>
                  </a:ext>
                </a:extLst>
              </p:cNvPr>
              <p:cNvSpPr/>
              <p:nvPr/>
            </p:nvSpPr>
            <p:spPr>
              <a:xfrm>
                <a:off x="5036165" y="3448194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90" y="1"/>
                    </a:moveTo>
                    <a:cubicBezTo>
                      <a:pt x="10090" y="1"/>
                      <a:pt x="1" y="2512"/>
                      <a:pt x="1" y="11003"/>
                    </a:cubicBezTo>
                    <a:lnTo>
                      <a:pt x="27186" y="11003"/>
                    </a:lnTo>
                    <a:cubicBezTo>
                      <a:pt x="27186" y="2512"/>
                      <a:pt x="17097" y="1"/>
                      <a:pt x="17097" y="1"/>
                    </a:cubicBezTo>
                    <a:cubicBezTo>
                      <a:pt x="15990" y="309"/>
                      <a:pt x="14792" y="463"/>
                      <a:pt x="13593" y="463"/>
                    </a:cubicBezTo>
                    <a:cubicBezTo>
                      <a:pt x="12395" y="463"/>
                      <a:pt x="11197" y="309"/>
                      <a:pt x="10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34;p49">
                <a:extLst>
                  <a:ext uri="{FF2B5EF4-FFF2-40B4-BE49-F238E27FC236}">
                    <a16:creationId xmlns:a16="http://schemas.microsoft.com/office/drawing/2014/main" id="{013A78A2-B6CC-3E54-EA38-4C7D4C0309D5}"/>
                  </a:ext>
                </a:extLst>
              </p:cNvPr>
              <p:cNvSpPr/>
              <p:nvPr/>
            </p:nvSpPr>
            <p:spPr>
              <a:xfrm>
                <a:off x="5250201" y="2899075"/>
                <a:ext cx="205360" cy="213082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95" extrusionOk="0">
                    <a:moveTo>
                      <a:pt x="2396" y="1"/>
                    </a:moveTo>
                    <a:cubicBezTo>
                      <a:pt x="2338" y="1"/>
                      <a:pt x="2277" y="3"/>
                      <a:pt x="2214" y="7"/>
                    </a:cubicBezTo>
                    <a:cubicBezTo>
                      <a:pt x="320" y="144"/>
                      <a:pt x="0" y="5303"/>
                      <a:pt x="2922" y="5736"/>
                    </a:cubicBezTo>
                    <a:cubicBezTo>
                      <a:pt x="3184" y="5776"/>
                      <a:pt x="3421" y="5795"/>
                      <a:pt x="3636" y="5795"/>
                    </a:cubicBezTo>
                    <a:cubicBezTo>
                      <a:pt x="5270" y="5795"/>
                      <a:pt x="5584" y="4719"/>
                      <a:pt x="5524" y="3751"/>
                    </a:cubicBezTo>
                    <a:cubicBezTo>
                      <a:pt x="5478" y="2906"/>
                      <a:pt x="5113" y="2107"/>
                      <a:pt x="4565" y="1491"/>
                    </a:cubicBezTo>
                    <a:cubicBezTo>
                      <a:pt x="3979" y="818"/>
                      <a:pt x="3538" y="1"/>
                      <a:pt x="2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35;p49">
                <a:extLst>
                  <a:ext uri="{FF2B5EF4-FFF2-40B4-BE49-F238E27FC236}">
                    <a16:creationId xmlns:a16="http://schemas.microsoft.com/office/drawing/2014/main" id="{D98051A6-5E31-7831-1A61-681830DDB66E}"/>
                  </a:ext>
                </a:extLst>
              </p:cNvPr>
              <p:cNvSpPr/>
              <p:nvPr/>
            </p:nvSpPr>
            <p:spPr>
              <a:xfrm>
                <a:off x="5840205" y="3411277"/>
                <a:ext cx="209001" cy="441497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2007" extrusionOk="0">
                    <a:moveTo>
                      <a:pt x="3333" y="1"/>
                    </a:moveTo>
                    <a:lnTo>
                      <a:pt x="0" y="275"/>
                    </a:lnTo>
                    <a:lnTo>
                      <a:pt x="891" y="12007"/>
                    </a:lnTo>
                    <a:lnTo>
                      <a:pt x="5684" y="12007"/>
                    </a:lnTo>
                    <a:lnTo>
                      <a:pt x="3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36;p49">
                <a:extLst>
                  <a:ext uri="{FF2B5EF4-FFF2-40B4-BE49-F238E27FC236}">
                    <a16:creationId xmlns:a16="http://schemas.microsoft.com/office/drawing/2014/main" id="{92EB9B79-E21A-3A6F-D745-59657087865A}"/>
                  </a:ext>
                </a:extLst>
              </p:cNvPr>
              <p:cNvSpPr/>
              <p:nvPr/>
            </p:nvSpPr>
            <p:spPr>
              <a:xfrm>
                <a:off x="5787330" y="3056265"/>
                <a:ext cx="263641" cy="390314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10615" extrusionOk="0">
                    <a:moveTo>
                      <a:pt x="4332" y="0"/>
                    </a:moveTo>
                    <a:cubicBezTo>
                      <a:pt x="3945" y="0"/>
                      <a:pt x="3446" y="2675"/>
                      <a:pt x="3310" y="3653"/>
                    </a:cubicBezTo>
                    <a:cubicBezTo>
                      <a:pt x="3421" y="2717"/>
                      <a:pt x="3728" y="64"/>
                      <a:pt x="3234" y="64"/>
                    </a:cubicBezTo>
                    <a:cubicBezTo>
                      <a:pt x="3222" y="64"/>
                      <a:pt x="3209" y="66"/>
                      <a:pt x="3196" y="69"/>
                    </a:cubicBezTo>
                    <a:cubicBezTo>
                      <a:pt x="2488" y="252"/>
                      <a:pt x="2694" y="2968"/>
                      <a:pt x="1416" y="5433"/>
                    </a:cubicBezTo>
                    <a:cubicBezTo>
                      <a:pt x="845" y="4292"/>
                      <a:pt x="1301" y="2511"/>
                      <a:pt x="754" y="2488"/>
                    </a:cubicBezTo>
                    <a:cubicBezTo>
                      <a:pt x="388" y="2488"/>
                      <a:pt x="0" y="3242"/>
                      <a:pt x="92" y="5570"/>
                    </a:cubicBezTo>
                    <a:cubicBezTo>
                      <a:pt x="160" y="7898"/>
                      <a:pt x="1484" y="10614"/>
                      <a:pt x="1484" y="10614"/>
                    </a:cubicBezTo>
                    <a:lnTo>
                      <a:pt x="4680" y="10226"/>
                    </a:lnTo>
                    <a:cubicBezTo>
                      <a:pt x="7169" y="1788"/>
                      <a:pt x="6533" y="1346"/>
                      <a:pt x="6198" y="1346"/>
                    </a:cubicBezTo>
                    <a:cubicBezTo>
                      <a:pt x="6186" y="1346"/>
                      <a:pt x="6174" y="1346"/>
                      <a:pt x="6163" y="1347"/>
                    </a:cubicBezTo>
                    <a:cubicBezTo>
                      <a:pt x="5889" y="1347"/>
                      <a:pt x="5775" y="2603"/>
                      <a:pt x="5227" y="4155"/>
                    </a:cubicBezTo>
                    <a:cubicBezTo>
                      <a:pt x="5570" y="3036"/>
                      <a:pt x="5798" y="594"/>
                      <a:pt x="5410" y="571"/>
                    </a:cubicBezTo>
                    <a:cubicBezTo>
                      <a:pt x="5404" y="571"/>
                      <a:pt x="5397" y="570"/>
                      <a:pt x="5391" y="570"/>
                    </a:cubicBezTo>
                    <a:cubicBezTo>
                      <a:pt x="4931" y="570"/>
                      <a:pt x="4943" y="2218"/>
                      <a:pt x="4155" y="4155"/>
                    </a:cubicBezTo>
                    <a:cubicBezTo>
                      <a:pt x="4611" y="2511"/>
                      <a:pt x="4839" y="1"/>
                      <a:pt x="4337" y="1"/>
                    </a:cubicBezTo>
                    <a:cubicBezTo>
                      <a:pt x="4336" y="0"/>
                      <a:pt x="4334" y="0"/>
                      <a:pt x="4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37;p49">
                <a:extLst>
                  <a:ext uri="{FF2B5EF4-FFF2-40B4-BE49-F238E27FC236}">
                    <a16:creationId xmlns:a16="http://schemas.microsoft.com/office/drawing/2014/main" id="{9254014C-A317-B307-448D-E0BC80B46897}"/>
                  </a:ext>
                </a:extLst>
              </p:cNvPr>
              <p:cNvSpPr/>
              <p:nvPr/>
            </p:nvSpPr>
            <p:spPr>
              <a:xfrm>
                <a:off x="5332454" y="2715778"/>
                <a:ext cx="576627" cy="644357"/>
              </a:xfrm>
              <a:custGeom>
                <a:avLst/>
                <a:gdLst/>
                <a:ahLst/>
                <a:cxnLst/>
                <a:rect l="l" t="t" r="r" b="b"/>
                <a:pathLst>
                  <a:path w="15682" h="17524" extrusionOk="0">
                    <a:moveTo>
                      <a:pt x="8317" y="0"/>
                    </a:moveTo>
                    <a:cubicBezTo>
                      <a:pt x="5017" y="0"/>
                      <a:pt x="1938" y="2434"/>
                      <a:pt x="1255" y="6019"/>
                    </a:cubicBezTo>
                    <a:cubicBezTo>
                      <a:pt x="1210" y="6270"/>
                      <a:pt x="1164" y="6499"/>
                      <a:pt x="1118" y="6750"/>
                    </a:cubicBezTo>
                    <a:cubicBezTo>
                      <a:pt x="0" y="14191"/>
                      <a:pt x="4360" y="17478"/>
                      <a:pt x="8879" y="17523"/>
                    </a:cubicBezTo>
                    <a:cubicBezTo>
                      <a:pt x="8887" y="17523"/>
                      <a:pt x="8895" y="17523"/>
                      <a:pt x="8903" y="17523"/>
                    </a:cubicBezTo>
                    <a:cubicBezTo>
                      <a:pt x="13561" y="17523"/>
                      <a:pt x="14403" y="10767"/>
                      <a:pt x="14403" y="10767"/>
                    </a:cubicBezTo>
                    <a:lnTo>
                      <a:pt x="15498" y="3463"/>
                    </a:lnTo>
                    <a:cubicBezTo>
                      <a:pt x="15681" y="2208"/>
                      <a:pt x="14814" y="1043"/>
                      <a:pt x="13604" y="975"/>
                    </a:cubicBezTo>
                    <a:cubicBezTo>
                      <a:pt x="12554" y="929"/>
                      <a:pt x="11436" y="655"/>
                      <a:pt x="10340" y="313"/>
                    </a:cubicBezTo>
                    <a:cubicBezTo>
                      <a:pt x="9669" y="101"/>
                      <a:pt x="8988" y="0"/>
                      <a:pt x="83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38;p49">
                <a:extLst>
                  <a:ext uri="{FF2B5EF4-FFF2-40B4-BE49-F238E27FC236}">
                    <a16:creationId xmlns:a16="http://schemas.microsoft.com/office/drawing/2014/main" id="{3851473B-CF6C-0D74-E8F4-01D24CF4E919}"/>
                  </a:ext>
                </a:extLst>
              </p:cNvPr>
              <p:cNvSpPr/>
              <p:nvPr/>
            </p:nvSpPr>
            <p:spPr>
              <a:xfrm>
                <a:off x="5436512" y="3345790"/>
                <a:ext cx="387776" cy="306404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8333" extrusionOk="0">
                    <a:moveTo>
                      <a:pt x="4989" y="0"/>
                    </a:moveTo>
                    <a:cubicBezTo>
                      <a:pt x="4598" y="0"/>
                      <a:pt x="3836" y="454"/>
                      <a:pt x="2580" y="1782"/>
                    </a:cubicBezTo>
                    <a:cubicBezTo>
                      <a:pt x="982" y="3493"/>
                      <a:pt x="0" y="6347"/>
                      <a:pt x="0" y="6347"/>
                    </a:cubicBezTo>
                    <a:lnTo>
                      <a:pt x="2534" y="8332"/>
                    </a:lnTo>
                    <a:cubicBezTo>
                      <a:pt x="10546" y="3973"/>
                      <a:pt x="10089" y="3311"/>
                      <a:pt x="9861" y="3083"/>
                    </a:cubicBezTo>
                    <a:cubicBezTo>
                      <a:pt x="9841" y="3065"/>
                      <a:pt x="9815" y="3057"/>
                      <a:pt x="9781" y="3057"/>
                    </a:cubicBezTo>
                    <a:cubicBezTo>
                      <a:pt x="9467" y="3057"/>
                      <a:pt x="8554" y="3790"/>
                      <a:pt x="7213" y="4429"/>
                    </a:cubicBezTo>
                    <a:cubicBezTo>
                      <a:pt x="8240" y="3859"/>
                      <a:pt x="10135" y="2307"/>
                      <a:pt x="9884" y="2010"/>
                    </a:cubicBezTo>
                    <a:cubicBezTo>
                      <a:pt x="9843" y="1963"/>
                      <a:pt x="9788" y="1942"/>
                      <a:pt x="9720" y="1942"/>
                    </a:cubicBezTo>
                    <a:cubicBezTo>
                      <a:pt x="9254" y="1942"/>
                      <a:pt x="8152" y="2937"/>
                      <a:pt x="6460" y="3653"/>
                    </a:cubicBezTo>
                    <a:cubicBezTo>
                      <a:pt x="7944" y="2832"/>
                      <a:pt x="9884" y="1188"/>
                      <a:pt x="9519" y="846"/>
                    </a:cubicBezTo>
                    <a:cubicBezTo>
                      <a:pt x="9498" y="824"/>
                      <a:pt x="9465" y="813"/>
                      <a:pt x="9420" y="813"/>
                    </a:cubicBezTo>
                    <a:cubicBezTo>
                      <a:pt x="8911" y="813"/>
                      <a:pt x="6943" y="2149"/>
                      <a:pt x="6209" y="2695"/>
                    </a:cubicBezTo>
                    <a:cubicBezTo>
                      <a:pt x="6985" y="2101"/>
                      <a:pt x="9153" y="366"/>
                      <a:pt x="8674" y="93"/>
                    </a:cubicBezTo>
                    <a:cubicBezTo>
                      <a:pt x="8623" y="63"/>
                      <a:pt x="8564" y="49"/>
                      <a:pt x="8498" y="49"/>
                    </a:cubicBezTo>
                    <a:cubicBezTo>
                      <a:pt x="7743" y="49"/>
                      <a:pt x="6042" y="1849"/>
                      <a:pt x="3607" y="2626"/>
                    </a:cubicBezTo>
                    <a:cubicBezTo>
                      <a:pt x="4018" y="1416"/>
                      <a:pt x="5615" y="481"/>
                      <a:pt x="5227" y="93"/>
                    </a:cubicBezTo>
                    <a:cubicBezTo>
                      <a:pt x="5174" y="34"/>
                      <a:pt x="5095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39;p49">
                <a:extLst>
                  <a:ext uri="{FF2B5EF4-FFF2-40B4-BE49-F238E27FC236}">
                    <a16:creationId xmlns:a16="http://schemas.microsoft.com/office/drawing/2014/main" id="{E59D67A6-7A62-3479-1A0A-09B1FA0243EE}"/>
                  </a:ext>
                </a:extLst>
              </p:cNvPr>
              <p:cNvSpPr/>
              <p:nvPr/>
            </p:nvSpPr>
            <p:spPr>
              <a:xfrm>
                <a:off x="5193943" y="2702100"/>
                <a:ext cx="42028" cy="15528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223" extrusionOk="0">
                    <a:moveTo>
                      <a:pt x="823" y="0"/>
                    </a:moveTo>
                    <a:cubicBezTo>
                      <a:pt x="800" y="23"/>
                      <a:pt x="1" y="1393"/>
                      <a:pt x="1" y="3607"/>
                    </a:cubicBezTo>
                    <a:cubicBezTo>
                      <a:pt x="1" y="3812"/>
                      <a:pt x="1" y="4018"/>
                      <a:pt x="24" y="4223"/>
                    </a:cubicBezTo>
                    <a:lnTo>
                      <a:pt x="412" y="4200"/>
                    </a:lnTo>
                    <a:cubicBezTo>
                      <a:pt x="389" y="3995"/>
                      <a:pt x="389" y="3789"/>
                      <a:pt x="389" y="3607"/>
                    </a:cubicBezTo>
                    <a:cubicBezTo>
                      <a:pt x="389" y="2534"/>
                      <a:pt x="572" y="1689"/>
                      <a:pt x="777" y="1096"/>
                    </a:cubicBezTo>
                    <a:cubicBezTo>
                      <a:pt x="868" y="799"/>
                      <a:pt x="960" y="571"/>
                      <a:pt x="1028" y="411"/>
                    </a:cubicBezTo>
                    <a:cubicBezTo>
                      <a:pt x="1074" y="343"/>
                      <a:pt x="1096" y="274"/>
                      <a:pt x="1119" y="251"/>
                    </a:cubicBezTo>
                    <a:lnTo>
                      <a:pt x="1142" y="206"/>
                    </a:lnTo>
                    <a:lnTo>
                      <a:pt x="1142" y="183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40;p49">
                <a:extLst>
                  <a:ext uri="{FF2B5EF4-FFF2-40B4-BE49-F238E27FC236}">
                    <a16:creationId xmlns:a16="http://schemas.microsoft.com/office/drawing/2014/main" id="{976F1230-9BF8-77F5-84C8-04D3BC5775B1}"/>
                  </a:ext>
                </a:extLst>
              </p:cNvPr>
              <p:cNvSpPr/>
              <p:nvPr/>
            </p:nvSpPr>
            <p:spPr>
              <a:xfrm>
                <a:off x="5948454" y="2780971"/>
                <a:ext cx="74753" cy="16539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498" extrusionOk="0">
                    <a:moveTo>
                      <a:pt x="1667" y="1"/>
                    </a:moveTo>
                    <a:lnTo>
                      <a:pt x="1667" y="24"/>
                    </a:lnTo>
                    <a:cubicBezTo>
                      <a:pt x="1644" y="275"/>
                      <a:pt x="1553" y="2466"/>
                      <a:pt x="1" y="4246"/>
                    </a:cubicBezTo>
                    <a:lnTo>
                      <a:pt x="298" y="4497"/>
                    </a:lnTo>
                    <a:cubicBezTo>
                      <a:pt x="2032" y="2489"/>
                      <a:pt x="2032" y="24"/>
                      <a:pt x="2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041;p49">
              <a:extLst>
                <a:ext uri="{FF2B5EF4-FFF2-40B4-BE49-F238E27FC236}">
                  <a16:creationId xmlns:a16="http://schemas.microsoft.com/office/drawing/2014/main" id="{15AED37D-4956-59A9-C8E0-73062AAE0FA3}"/>
                </a:ext>
              </a:extLst>
            </p:cNvPr>
            <p:cNvGrpSpPr/>
            <p:nvPr/>
          </p:nvGrpSpPr>
          <p:grpSpPr>
            <a:xfrm rot="586029" flipH="1">
              <a:off x="5520550" y="2884092"/>
              <a:ext cx="278924" cy="424229"/>
              <a:chOff x="5434224" y="1867765"/>
              <a:chExt cx="127130" cy="193359"/>
            </a:xfrm>
          </p:grpSpPr>
          <p:sp>
            <p:nvSpPr>
              <p:cNvPr id="46" name="Google Shape;2042;p49">
                <a:extLst>
                  <a:ext uri="{FF2B5EF4-FFF2-40B4-BE49-F238E27FC236}">
                    <a16:creationId xmlns:a16="http://schemas.microsoft.com/office/drawing/2014/main" id="{C9018A16-321C-D6CF-E542-2B4E573B6F68}"/>
                  </a:ext>
                </a:extLst>
              </p:cNvPr>
              <p:cNvSpPr/>
              <p:nvPr/>
            </p:nvSpPr>
            <p:spPr>
              <a:xfrm>
                <a:off x="5516664" y="1872044"/>
                <a:ext cx="44690" cy="24058"/>
              </a:xfrm>
              <a:custGeom>
                <a:avLst/>
                <a:gdLst/>
                <a:ahLst/>
                <a:cxnLst/>
                <a:rect l="l" t="t" r="r" b="b"/>
                <a:pathLst>
                  <a:path w="940" h="506" extrusionOk="0">
                    <a:moveTo>
                      <a:pt x="129" y="0"/>
                    </a:moveTo>
                    <a:cubicBezTo>
                      <a:pt x="63" y="0"/>
                      <a:pt x="1" y="82"/>
                      <a:pt x="37" y="251"/>
                    </a:cubicBezTo>
                    <a:cubicBezTo>
                      <a:pt x="72" y="437"/>
                      <a:pt x="276" y="506"/>
                      <a:pt x="481" y="506"/>
                    </a:cubicBezTo>
                    <a:cubicBezTo>
                      <a:pt x="539" y="506"/>
                      <a:pt x="598" y="500"/>
                      <a:pt x="652" y="490"/>
                    </a:cubicBezTo>
                    <a:cubicBezTo>
                      <a:pt x="892" y="447"/>
                      <a:pt x="939" y="229"/>
                      <a:pt x="810" y="229"/>
                    </a:cubicBezTo>
                    <a:cubicBezTo>
                      <a:pt x="804" y="229"/>
                      <a:pt x="796" y="230"/>
                      <a:pt x="788" y="231"/>
                    </a:cubicBezTo>
                    <a:cubicBezTo>
                      <a:pt x="732" y="247"/>
                      <a:pt x="680" y="254"/>
                      <a:pt x="632" y="254"/>
                    </a:cubicBezTo>
                    <a:cubicBezTo>
                      <a:pt x="359" y="254"/>
                      <a:pt x="205" y="43"/>
                      <a:pt x="205" y="43"/>
                    </a:cubicBezTo>
                    <a:cubicBezTo>
                      <a:pt x="184" y="15"/>
                      <a:pt x="156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43;p49">
                <a:extLst>
                  <a:ext uri="{FF2B5EF4-FFF2-40B4-BE49-F238E27FC236}">
                    <a16:creationId xmlns:a16="http://schemas.microsoft.com/office/drawing/2014/main" id="{115CA123-84D5-8AB5-6092-4CDC59C0D64C}"/>
                  </a:ext>
                </a:extLst>
              </p:cNvPr>
              <p:cNvSpPr/>
              <p:nvPr/>
            </p:nvSpPr>
            <p:spPr>
              <a:xfrm>
                <a:off x="5434224" y="1867765"/>
                <a:ext cx="44024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0" y="268"/>
                      <a:pt x="52" y="491"/>
                      <a:pt x="295" y="522"/>
                    </a:cubicBezTo>
                    <a:cubicBezTo>
                      <a:pt x="334" y="527"/>
                      <a:pt x="375" y="530"/>
                      <a:pt x="417" y="530"/>
                    </a:cubicBezTo>
                    <a:cubicBezTo>
                      <a:pt x="641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44;p49">
                <a:extLst>
                  <a:ext uri="{FF2B5EF4-FFF2-40B4-BE49-F238E27FC236}">
                    <a16:creationId xmlns:a16="http://schemas.microsoft.com/office/drawing/2014/main" id="{BCC15E9F-FB15-B47D-AFB0-8A5A5EE4E9E0}"/>
                  </a:ext>
                </a:extLst>
              </p:cNvPr>
              <p:cNvSpPr/>
              <p:nvPr/>
            </p:nvSpPr>
            <p:spPr>
              <a:xfrm>
                <a:off x="5463606" y="1933707"/>
                <a:ext cx="39746" cy="5429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2" extrusionOk="0">
                    <a:moveTo>
                      <a:pt x="551" y="0"/>
                    </a:moveTo>
                    <a:cubicBezTo>
                      <a:pt x="524" y="0"/>
                      <a:pt x="490" y="11"/>
                      <a:pt x="447" y="35"/>
                    </a:cubicBezTo>
                    <a:cubicBezTo>
                      <a:pt x="447" y="35"/>
                      <a:pt x="0" y="689"/>
                      <a:pt x="33" y="1000"/>
                    </a:cubicBezTo>
                    <a:cubicBezTo>
                      <a:pt x="46" y="1107"/>
                      <a:pt x="103" y="1142"/>
                      <a:pt x="172" y="1142"/>
                    </a:cubicBezTo>
                    <a:cubicBezTo>
                      <a:pt x="303" y="1142"/>
                      <a:pt x="480" y="1013"/>
                      <a:pt x="480" y="1013"/>
                    </a:cubicBezTo>
                    <a:cubicBezTo>
                      <a:pt x="480" y="1013"/>
                      <a:pt x="624" y="1125"/>
                      <a:pt x="719" y="1125"/>
                    </a:cubicBezTo>
                    <a:cubicBezTo>
                      <a:pt x="751" y="1125"/>
                      <a:pt x="777" y="1112"/>
                      <a:pt x="790" y="1078"/>
                    </a:cubicBezTo>
                    <a:cubicBezTo>
                      <a:pt x="836" y="948"/>
                      <a:pt x="544" y="657"/>
                      <a:pt x="544" y="657"/>
                    </a:cubicBezTo>
                    <a:cubicBezTo>
                      <a:pt x="544" y="657"/>
                      <a:pt x="763" y="0"/>
                      <a:pt x="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45;p49">
                <a:extLst>
                  <a:ext uri="{FF2B5EF4-FFF2-40B4-BE49-F238E27FC236}">
                    <a16:creationId xmlns:a16="http://schemas.microsoft.com/office/drawing/2014/main" id="{A5D73E2F-9225-0E7F-FC4A-1578A03BAC80}"/>
                  </a:ext>
                </a:extLst>
              </p:cNvPr>
              <p:cNvSpPr/>
              <p:nvPr/>
            </p:nvSpPr>
            <p:spPr>
              <a:xfrm>
                <a:off x="5479913" y="2054182"/>
                <a:ext cx="19825" cy="694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6" extrusionOk="0">
                    <a:moveTo>
                      <a:pt x="357" y="1"/>
                    </a:moveTo>
                    <a:cubicBezTo>
                      <a:pt x="281" y="40"/>
                      <a:pt x="208" y="52"/>
                      <a:pt x="148" y="52"/>
                    </a:cubicBezTo>
                    <a:cubicBezTo>
                      <a:pt x="60" y="52"/>
                      <a:pt x="1" y="27"/>
                      <a:pt x="1" y="27"/>
                    </a:cubicBezTo>
                    <a:lnTo>
                      <a:pt x="1" y="27"/>
                    </a:lnTo>
                    <a:cubicBezTo>
                      <a:pt x="47" y="115"/>
                      <a:pt x="113" y="145"/>
                      <a:pt x="177" y="145"/>
                    </a:cubicBezTo>
                    <a:cubicBezTo>
                      <a:pt x="302" y="145"/>
                      <a:pt x="417" y="3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46;p49">
                <a:extLst>
                  <a:ext uri="{FF2B5EF4-FFF2-40B4-BE49-F238E27FC236}">
                    <a16:creationId xmlns:a16="http://schemas.microsoft.com/office/drawing/2014/main" id="{D02A6406-EE5B-2E78-9D07-A3D4F0C683E6}"/>
                  </a:ext>
                </a:extLst>
              </p:cNvPr>
              <p:cNvSpPr/>
              <p:nvPr/>
            </p:nvSpPr>
            <p:spPr>
              <a:xfrm>
                <a:off x="5514715" y="1921156"/>
                <a:ext cx="39746" cy="1084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2" y="118"/>
                      <a:pt x="72" y="118"/>
                    </a:cubicBezTo>
                    <a:lnTo>
                      <a:pt x="680" y="228"/>
                    </a:ln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47;p49">
                <a:extLst>
                  <a:ext uri="{FF2B5EF4-FFF2-40B4-BE49-F238E27FC236}">
                    <a16:creationId xmlns:a16="http://schemas.microsoft.com/office/drawing/2014/main" id="{BF05D254-CFB2-68DE-758C-71BB7DA4B680}"/>
                  </a:ext>
                </a:extLst>
              </p:cNvPr>
              <p:cNvSpPr/>
              <p:nvPr/>
            </p:nvSpPr>
            <p:spPr>
              <a:xfrm>
                <a:off x="5438075" y="1911314"/>
                <a:ext cx="38842" cy="8748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lnTo>
                      <a:pt x="757" y="182"/>
                    </a:ln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48;p49">
                <a:extLst>
                  <a:ext uri="{FF2B5EF4-FFF2-40B4-BE49-F238E27FC236}">
                    <a16:creationId xmlns:a16="http://schemas.microsoft.com/office/drawing/2014/main" id="{B4A1A193-4174-E298-D79A-1071BA7F9460}"/>
                  </a:ext>
                </a:extLst>
              </p:cNvPr>
              <p:cNvSpPr/>
              <p:nvPr/>
            </p:nvSpPr>
            <p:spPr>
              <a:xfrm>
                <a:off x="5444208" y="2012677"/>
                <a:ext cx="84721" cy="1412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7" extrusionOk="0">
                    <a:moveTo>
                      <a:pt x="214" y="0"/>
                    </a:moveTo>
                    <a:cubicBezTo>
                      <a:pt x="98" y="0"/>
                      <a:pt x="72" y="77"/>
                      <a:pt x="72" y="77"/>
                    </a:cubicBezTo>
                    <a:cubicBezTo>
                      <a:pt x="20" y="84"/>
                      <a:pt x="0" y="233"/>
                      <a:pt x="0" y="233"/>
                    </a:cubicBezTo>
                    <a:cubicBezTo>
                      <a:pt x="0" y="233"/>
                      <a:pt x="136" y="220"/>
                      <a:pt x="208" y="213"/>
                    </a:cubicBezTo>
                    <a:cubicBezTo>
                      <a:pt x="213" y="212"/>
                      <a:pt x="218" y="212"/>
                      <a:pt x="223" y="212"/>
                    </a:cubicBezTo>
                    <a:cubicBezTo>
                      <a:pt x="286" y="212"/>
                      <a:pt x="371" y="268"/>
                      <a:pt x="482" y="268"/>
                    </a:cubicBezTo>
                    <a:cubicBezTo>
                      <a:pt x="496" y="268"/>
                      <a:pt x="510" y="267"/>
                      <a:pt x="525" y="265"/>
                    </a:cubicBezTo>
                    <a:cubicBezTo>
                      <a:pt x="589" y="254"/>
                      <a:pt x="650" y="248"/>
                      <a:pt x="715" y="248"/>
                    </a:cubicBezTo>
                    <a:cubicBezTo>
                      <a:pt x="802" y="248"/>
                      <a:pt x="898" y="259"/>
                      <a:pt x="1024" y="284"/>
                    </a:cubicBezTo>
                    <a:cubicBezTo>
                      <a:pt x="1071" y="293"/>
                      <a:pt x="1110" y="296"/>
                      <a:pt x="1145" y="296"/>
                    </a:cubicBezTo>
                    <a:cubicBezTo>
                      <a:pt x="1272" y="296"/>
                      <a:pt x="1333" y="252"/>
                      <a:pt x="1470" y="252"/>
                    </a:cubicBezTo>
                    <a:cubicBezTo>
                      <a:pt x="1645" y="252"/>
                      <a:pt x="1781" y="291"/>
                      <a:pt x="1781" y="291"/>
                    </a:cubicBezTo>
                    <a:cubicBezTo>
                      <a:pt x="1781" y="291"/>
                      <a:pt x="1736" y="213"/>
                      <a:pt x="1509" y="84"/>
                    </a:cubicBezTo>
                    <a:cubicBezTo>
                      <a:pt x="1446" y="50"/>
                      <a:pt x="1397" y="38"/>
                      <a:pt x="1353" y="38"/>
                    </a:cubicBezTo>
                    <a:cubicBezTo>
                      <a:pt x="1271" y="38"/>
                      <a:pt x="1210" y="79"/>
                      <a:pt x="1120" y="79"/>
                    </a:cubicBezTo>
                    <a:cubicBezTo>
                      <a:pt x="1086" y="79"/>
                      <a:pt x="1048" y="73"/>
                      <a:pt x="1004" y="58"/>
                    </a:cubicBezTo>
                    <a:cubicBezTo>
                      <a:pt x="960" y="41"/>
                      <a:pt x="920" y="35"/>
                      <a:pt x="882" y="35"/>
                    </a:cubicBezTo>
                    <a:cubicBezTo>
                      <a:pt x="775" y="35"/>
                      <a:pt x="686" y="84"/>
                      <a:pt x="571" y="84"/>
                    </a:cubicBezTo>
                    <a:cubicBezTo>
                      <a:pt x="519" y="84"/>
                      <a:pt x="462" y="74"/>
                      <a:pt x="395" y="45"/>
                    </a:cubicBezTo>
                    <a:cubicBezTo>
                      <a:pt x="319" y="12"/>
                      <a:pt x="26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2049;p49" hidden="1">
            <a:extLst>
              <a:ext uri="{FF2B5EF4-FFF2-40B4-BE49-F238E27FC236}">
                <a16:creationId xmlns:a16="http://schemas.microsoft.com/office/drawing/2014/main" id="{1B2C6C34-0C59-4C8D-C275-A095F72C0971}"/>
              </a:ext>
            </a:extLst>
          </p:cNvPr>
          <p:cNvGrpSpPr/>
          <p:nvPr/>
        </p:nvGrpSpPr>
        <p:grpSpPr>
          <a:xfrm>
            <a:off x="5187749" y="479130"/>
            <a:ext cx="3155198" cy="4666150"/>
            <a:chOff x="7039102" y="1030525"/>
            <a:chExt cx="999629" cy="1478329"/>
          </a:xfrm>
        </p:grpSpPr>
        <p:grpSp>
          <p:nvGrpSpPr>
            <p:cNvPr id="65" name="Google Shape;2050;p49">
              <a:extLst>
                <a:ext uri="{FF2B5EF4-FFF2-40B4-BE49-F238E27FC236}">
                  <a16:creationId xmlns:a16="http://schemas.microsoft.com/office/drawing/2014/main" id="{927319C7-124E-1442-1B9F-C7BC027B770C}"/>
                </a:ext>
              </a:extLst>
            </p:cNvPr>
            <p:cNvGrpSpPr/>
            <p:nvPr/>
          </p:nvGrpSpPr>
          <p:grpSpPr>
            <a:xfrm flipH="1">
              <a:off x="7039102" y="1030525"/>
              <a:ext cx="999629" cy="1478329"/>
              <a:chOff x="9900352" y="1187750"/>
              <a:chExt cx="999629" cy="1478329"/>
            </a:xfrm>
          </p:grpSpPr>
          <p:sp>
            <p:nvSpPr>
              <p:cNvPr id="75" name="Google Shape;2051;p49">
                <a:extLst>
                  <a:ext uri="{FF2B5EF4-FFF2-40B4-BE49-F238E27FC236}">
                    <a16:creationId xmlns:a16="http://schemas.microsoft.com/office/drawing/2014/main" id="{778EB330-2709-BE9C-F911-2E0A292EB74F}"/>
                  </a:ext>
                </a:extLst>
              </p:cNvPr>
              <p:cNvSpPr/>
              <p:nvPr/>
            </p:nvSpPr>
            <p:spPr>
              <a:xfrm>
                <a:off x="9968633" y="1354280"/>
                <a:ext cx="790371" cy="762169"/>
              </a:xfrm>
              <a:custGeom>
                <a:avLst/>
                <a:gdLst/>
                <a:ahLst/>
                <a:cxnLst/>
                <a:rect l="l" t="t" r="r" b="b"/>
                <a:pathLst>
                  <a:path w="21495" h="20728" extrusionOk="0">
                    <a:moveTo>
                      <a:pt x="13697" y="0"/>
                    </a:moveTo>
                    <a:cubicBezTo>
                      <a:pt x="12084" y="0"/>
                      <a:pt x="10324" y="359"/>
                      <a:pt x="8529" y="1209"/>
                    </a:cubicBezTo>
                    <a:cubicBezTo>
                      <a:pt x="8529" y="1209"/>
                      <a:pt x="8060" y="1077"/>
                      <a:pt x="7353" y="1077"/>
                    </a:cubicBezTo>
                    <a:cubicBezTo>
                      <a:pt x="5779" y="1077"/>
                      <a:pt x="3029" y="1729"/>
                      <a:pt x="1659" y="5934"/>
                    </a:cubicBezTo>
                    <a:cubicBezTo>
                      <a:pt x="0" y="10994"/>
                      <a:pt x="3846" y="20728"/>
                      <a:pt x="11419" y="20728"/>
                    </a:cubicBezTo>
                    <a:cubicBezTo>
                      <a:pt x="12079" y="20728"/>
                      <a:pt x="12767" y="20654"/>
                      <a:pt x="13483" y="20496"/>
                    </a:cubicBezTo>
                    <a:cubicBezTo>
                      <a:pt x="15428" y="12298"/>
                      <a:pt x="17123" y="10971"/>
                      <a:pt x="18016" y="10971"/>
                    </a:cubicBezTo>
                    <a:cubicBezTo>
                      <a:pt x="18443" y="10971"/>
                      <a:pt x="18687" y="11275"/>
                      <a:pt x="18687" y="11275"/>
                    </a:cubicBezTo>
                    <a:cubicBezTo>
                      <a:pt x="18687" y="11275"/>
                      <a:pt x="21494" y="8490"/>
                      <a:pt x="21289" y="4998"/>
                    </a:cubicBezTo>
                    <a:cubicBezTo>
                      <a:pt x="21140" y="2469"/>
                      <a:pt x="17928" y="0"/>
                      <a:pt x="136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52;p49">
                <a:extLst>
                  <a:ext uri="{FF2B5EF4-FFF2-40B4-BE49-F238E27FC236}">
                    <a16:creationId xmlns:a16="http://schemas.microsoft.com/office/drawing/2014/main" id="{160F4AEB-DEBB-D17B-EA0E-5172457E941B}"/>
                  </a:ext>
                </a:extLst>
              </p:cNvPr>
              <p:cNvSpPr/>
              <p:nvPr/>
            </p:nvSpPr>
            <p:spPr>
              <a:xfrm>
                <a:off x="10271320" y="2007199"/>
                <a:ext cx="263567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2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53;p49">
                <a:extLst>
                  <a:ext uri="{FF2B5EF4-FFF2-40B4-BE49-F238E27FC236}">
                    <a16:creationId xmlns:a16="http://schemas.microsoft.com/office/drawing/2014/main" id="{43621CFE-89E8-DFB0-64F4-A82E729EC6CD}"/>
                  </a:ext>
                </a:extLst>
              </p:cNvPr>
              <p:cNvSpPr/>
              <p:nvPr/>
            </p:nvSpPr>
            <p:spPr>
              <a:xfrm>
                <a:off x="9956610" y="1187750"/>
                <a:ext cx="479260" cy="333136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9060" extrusionOk="0">
                    <a:moveTo>
                      <a:pt x="9966" y="1"/>
                    </a:moveTo>
                    <a:cubicBezTo>
                      <a:pt x="8952" y="1"/>
                      <a:pt x="7918" y="544"/>
                      <a:pt x="7008" y="1013"/>
                    </a:cubicBezTo>
                    <a:cubicBezTo>
                      <a:pt x="5159" y="1926"/>
                      <a:pt x="2625" y="1903"/>
                      <a:pt x="1187" y="3592"/>
                    </a:cubicBezTo>
                    <a:cubicBezTo>
                      <a:pt x="0" y="5008"/>
                      <a:pt x="548" y="6948"/>
                      <a:pt x="1963" y="8089"/>
                    </a:cubicBezTo>
                    <a:cubicBezTo>
                      <a:pt x="2878" y="8800"/>
                      <a:pt x="3973" y="9059"/>
                      <a:pt x="5023" y="9059"/>
                    </a:cubicBezTo>
                    <a:cubicBezTo>
                      <a:pt x="5153" y="9059"/>
                      <a:pt x="5282" y="9055"/>
                      <a:pt x="5410" y="9048"/>
                    </a:cubicBezTo>
                    <a:cubicBezTo>
                      <a:pt x="6711" y="8979"/>
                      <a:pt x="8035" y="8568"/>
                      <a:pt x="9085" y="8066"/>
                    </a:cubicBezTo>
                    <a:cubicBezTo>
                      <a:pt x="10409" y="7450"/>
                      <a:pt x="11732" y="6423"/>
                      <a:pt x="12417" y="4985"/>
                    </a:cubicBezTo>
                    <a:cubicBezTo>
                      <a:pt x="13033" y="3684"/>
                      <a:pt x="12942" y="1995"/>
                      <a:pt x="11892" y="876"/>
                    </a:cubicBezTo>
                    <a:cubicBezTo>
                      <a:pt x="11287" y="234"/>
                      <a:pt x="10631" y="1"/>
                      <a:pt x="99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54;p49">
                <a:extLst>
                  <a:ext uri="{FF2B5EF4-FFF2-40B4-BE49-F238E27FC236}">
                    <a16:creationId xmlns:a16="http://schemas.microsoft.com/office/drawing/2014/main" id="{259FCE37-0182-F151-822A-AD7554108BA4}"/>
                  </a:ext>
                </a:extLst>
              </p:cNvPr>
              <p:cNvSpPr/>
              <p:nvPr/>
            </p:nvSpPr>
            <p:spPr>
              <a:xfrm>
                <a:off x="10093392" y="1519560"/>
                <a:ext cx="601815" cy="640423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17417" extrusionOk="0">
                    <a:moveTo>
                      <a:pt x="9861" y="17416"/>
                    </a:moveTo>
                    <a:lnTo>
                      <a:pt x="9861" y="17394"/>
                    </a:lnTo>
                    <a:lnTo>
                      <a:pt x="9428" y="17394"/>
                    </a:lnTo>
                    <a:lnTo>
                      <a:pt x="9428" y="17348"/>
                    </a:lnTo>
                    <a:lnTo>
                      <a:pt x="9199" y="17348"/>
                    </a:lnTo>
                    <a:lnTo>
                      <a:pt x="9199" y="17302"/>
                    </a:lnTo>
                    <a:lnTo>
                      <a:pt x="8948" y="17302"/>
                    </a:lnTo>
                    <a:lnTo>
                      <a:pt x="8948" y="17280"/>
                    </a:lnTo>
                    <a:lnTo>
                      <a:pt x="8789" y="17280"/>
                    </a:lnTo>
                    <a:lnTo>
                      <a:pt x="8789" y="17234"/>
                    </a:lnTo>
                    <a:lnTo>
                      <a:pt x="8606" y="17234"/>
                    </a:lnTo>
                    <a:lnTo>
                      <a:pt x="8606" y="17188"/>
                    </a:lnTo>
                    <a:lnTo>
                      <a:pt x="8446" y="17188"/>
                    </a:lnTo>
                    <a:lnTo>
                      <a:pt x="8446" y="17165"/>
                    </a:lnTo>
                    <a:lnTo>
                      <a:pt x="8286" y="17165"/>
                    </a:lnTo>
                    <a:lnTo>
                      <a:pt x="8286" y="17120"/>
                    </a:lnTo>
                    <a:lnTo>
                      <a:pt x="8172" y="17120"/>
                    </a:lnTo>
                    <a:lnTo>
                      <a:pt x="8172" y="17074"/>
                    </a:lnTo>
                    <a:lnTo>
                      <a:pt x="8058" y="17074"/>
                    </a:lnTo>
                    <a:lnTo>
                      <a:pt x="8058" y="17051"/>
                    </a:lnTo>
                    <a:lnTo>
                      <a:pt x="7944" y="17051"/>
                    </a:lnTo>
                    <a:lnTo>
                      <a:pt x="7944" y="17006"/>
                    </a:lnTo>
                    <a:lnTo>
                      <a:pt x="7830" y="17006"/>
                    </a:lnTo>
                    <a:lnTo>
                      <a:pt x="7830" y="16960"/>
                    </a:lnTo>
                    <a:lnTo>
                      <a:pt x="7716" y="16960"/>
                    </a:lnTo>
                    <a:lnTo>
                      <a:pt x="7716" y="16937"/>
                    </a:lnTo>
                    <a:lnTo>
                      <a:pt x="7602" y="16937"/>
                    </a:lnTo>
                    <a:lnTo>
                      <a:pt x="7602" y="16891"/>
                    </a:lnTo>
                    <a:lnTo>
                      <a:pt x="7533" y="16891"/>
                    </a:lnTo>
                    <a:lnTo>
                      <a:pt x="7533" y="16846"/>
                    </a:lnTo>
                    <a:lnTo>
                      <a:pt x="7465" y="16846"/>
                    </a:lnTo>
                    <a:lnTo>
                      <a:pt x="7465" y="16823"/>
                    </a:lnTo>
                    <a:lnTo>
                      <a:pt x="7351" y="16823"/>
                    </a:lnTo>
                    <a:lnTo>
                      <a:pt x="7351" y="16777"/>
                    </a:lnTo>
                    <a:lnTo>
                      <a:pt x="7259" y="16777"/>
                    </a:lnTo>
                    <a:lnTo>
                      <a:pt x="7259" y="16732"/>
                    </a:lnTo>
                    <a:lnTo>
                      <a:pt x="7191" y="16732"/>
                    </a:lnTo>
                    <a:lnTo>
                      <a:pt x="7191" y="16709"/>
                    </a:lnTo>
                    <a:lnTo>
                      <a:pt x="7122" y="16709"/>
                    </a:lnTo>
                    <a:lnTo>
                      <a:pt x="7122" y="16663"/>
                    </a:lnTo>
                    <a:lnTo>
                      <a:pt x="7031" y="16663"/>
                    </a:lnTo>
                    <a:lnTo>
                      <a:pt x="7031" y="16618"/>
                    </a:lnTo>
                    <a:lnTo>
                      <a:pt x="6962" y="16618"/>
                    </a:lnTo>
                    <a:lnTo>
                      <a:pt x="6962" y="16595"/>
                    </a:lnTo>
                    <a:lnTo>
                      <a:pt x="6894" y="16595"/>
                    </a:lnTo>
                    <a:lnTo>
                      <a:pt x="6894" y="16549"/>
                    </a:lnTo>
                    <a:lnTo>
                      <a:pt x="6803" y="16549"/>
                    </a:lnTo>
                    <a:lnTo>
                      <a:pt x="6803" y="16503"/>
                    </a:lnTo>
                    <a:lnTo>
                      <a:pt x="6734" y="16503"/>
                    </a:lnTo>
                    <a:lnTo>
                      <a:pt x="6734" y="16481"/>
                    </a:lnTo>
                    <a:lnTo>
                      <a:pt x="6689" y="16481"/>
                    </a:lnTo>
                    <a:lnTo>
                      <a:pt x="6689" y="16435"/>
                    </a:lnTo>
                    <a:lnTo>
                      <a:pt x="6620" y="16435"/>
                    </a:lnTo>
                    <a:lnTo>
                      <a:pt x="6620" y="16389"/>
                    </a:lnTo>
                    <a:lnTo>
                      <a:pt x="6552" y="16389"/>
                    </a:lnTo>
                    <a:lnTo>
                      <a:pt x="6552" y="16367"/>
                    </a:lnTo>
                    <a:lnTo>
                      <a:pt x="6460" y="16367"/>
                    </a:lnTo>
                    <a:lnTo>
                      <a:pt x="6460" y="16321"/>
                    </a:lnTo>
                    <a:lnTo>
                      <a:pt x="6438" y="16321"/>
                    </a:lnTo>
                    <a:lnTo>
                      <a:pt x="6438" y="16275"/>
                    </a:lnTo>
                    <a:lnTo>
                      <a:pt x="6346" y="16275"/>
                    </a:lnTo>
                    <a:lnTo>
                      <a:pt x="6346" y="16252"/>
                    </a:lnTo>
                    <a:lnTo>
                      <a:pt x="6323" y="16252"/>
                    </a:lnTo>
                    <a:lnTo>
                      <a:pt x="6323" y="16207"/>
                    </a:lnTo>
                    <a:lnTo>
                      <a:pt x="6232" y="16207"/>
                    </a:lnTo>
                    <a:lnTo>
                      <a:pt x="6232" y="16161"/>
                    </a:lnTo>
                    <a:lnTo>
                      <a:pt x="6209" y="16161"/>
                    </a:lnTo>
                    <a:lnTo>
                      <a:pt x="6209" y="16138"/>
                    </a:lnTo>
                    <a:lnTo>
                      <a:pt x="6118" y="16138"/>
                    </a:lnTo>
                    <a:lnTo>
                      <a:pt x="6118" y="16093"/>
                    </a:lnTo>
                    <a:lnTo>
                      <a:pt x="6095" y="16093"/>
                    </a:lnTo>
                    <a:lnTo>
                      <a:pt x="6095" y="16047"/>
                    </a:lnTo>
                    <a:lnTo>
                      <a:pt x="6004" y="16047"/>
                    </a:lnTo>
                    <a:lnTo>
                      <a:pt x="6004" y="16024"/>
                    </a:lnTo>
                    <a:lnTo>
                      <a:pt x="5981" y="16024"/>
                    </a:lnTo>
                    <a:lnTo>
                      <a:pt x="5981" y="15978"/>
                    </a:lnTo>
                    <a:lnTo>
                      <a:pt x="5935" y="15978"/>
                    </a:lnTo>
                    <a:lnTo>
                      <a:pt x="5935" y="15933"/>
                    </a:lnTo>
                    <a:lnTo>
                      <a:pt x="5867" y="15933"/>
                    </a:lnTo>
                    <a:lnTo>
                      <a:pt x="5867" y="15910"/>
                    </a:lnTo>
                    <a:lnTo>
                      <a:pt x="5821" y="15910"/>
                    </a:lnTo>
                    <a:lnTo>
                      <a:pt x="5821" y="15864"/>
                    </a:lnTo>
                    <a:lnTo>
                      <a:pt x="5776" y="15864"/>
                    </a:lnTo>
                    <a:lnTo>
                      <a:pt x="5776" y="15819"/>
                    </a:lnTo>
                    <a:lnTo>
                      <a:pt x="5753" y="15819"/>
                    </a:lnTo>
                    <a:lnTo>
                      <a:pt x="5753" y="15796"/>
                    </a:lnTo>
                    <a:lnTo>
                      <a:pt x="5707" y="15796"/>
                    </a:lnTo>
                    <a:lnTo>
                      <a:pt x="5707" y="15750"/>
                    </a:lnTo>
                    <a:lnTo>
                      <a:pt x="5639" y="15750"/>
                    </a:lnTo>
                    <a:lnTo>
                      <a:pt x="5639" y="15705"/>
                    </a:lnTo>
                    <a:lnTo>
                      <a:pt x="5593" y="15705"/>
                    </a:lnTo>
                    <a:lnTo>
                      <a:pt x="5593" y="15682"/>
                    </a:lnTo>
                    <a:lnTo>
                      <a:pt x="5547" y="15682"/>
                    </a:lnTo>
                    <a:lnTo>
                      <a:pt x="5547" y="15636"/>
                    </a:lnTo>
                    <a:lnTo>
                      <a:pt x="5524" y="15636"/>
                    </a:lnTo>
                    <a:lnTo>
                      <a:pt x="5524" y="15590"/>
                    </a:lnTo>
                    <a:lnTo>
                      <a:pt x="5479" y="15590"/>
                    </a:lnTo>
                    <a:lnTo>
                      <a:pt x="5479" y="15568"/>
                    </a:lnTo>
                    <a:lnTo>
                      <a:pt x="5410" y="15568"/>
                    </a:lnTo>
                    <a:lnTo>
                      <a:pt x="5410" y="15522"/>
                    </a:lnTo>
                    <a:lnTo>
                      <a:pt x="5365" y="15522"/>
                    </a:lnTo>
                    <a:lnTo>
                      <a:pt x="5365" y="15476"/>
                    </a:lnTo>
                    <a:lnTo>
                      <a:pt x="5319" y="15476"/>
                    </a:lnTo>
                    <a:lnTo>
                      <a:pt x="5319" y="15454"/>
                    </a:lnTo>
                    <a:lnTo>
                      <a:pt x="5296" y="15454"/>
                    </a:lnTo>
                    <a:lnTo>
                      <a:pt x="5296" y="15408"/>
                    </a:lnTo>
                    <a:lnTo>
                      <a:pt x="5251" y="15408"/>
                    </a:lnTo>
                    <a:lnTo>
                      <a:pt x="5251" y="15362"/>
                    </a:lnTo>
                    <a:lnTo>
                      <a:pt x="5205" y="15362"/>
                    </a:lnTo>
                    <a:lnTo>
                      <a:pt x="5205" y="15339"/>
                    </a:lnTo>
                    <a:lnTo>
                      <a:pt x="5182" y="15339"/>
                    </a:lnTo>
                    <a:lnTo>
                      <a:pt x="5182" y="15294"/>
                    </a:lnTo>
                    <a:lnTo>
                      <a:pt x="5136" y="15294"/>
                    </a:lnTo>
                    <a:lnTo>
                      <a:pt x="5136" y="15248"/>
                    </a:lnTo>
                    <a:lnTo>
                      <a:pt x="5091" y="15248"/>
                    </a:lnTo>
                    <a:lnTo>
                      <a:pt x="5091" y="15225"/>
                    </a:lnTo>
                    <a:lnTo>
                      <a:pt x="5068" y="15225"/>
                    </a:lnTo>
                    <a:lnTo>
                      <a:pt x="5068" y="15180"/>
                    </a:lnTo>
                    <a:lnTo>
                      <a:pt x="5022" y="15180"/>
                    </a:lnTo>
                    <a:lnTo>
                      <a:pt x="5022" y="15134"/>
                    </a:lnTo>
                    <a:lnTo>
                      <a:pt x="4977" y="15134"/>
                    </a:lnTo>
                    <a:lnTo>
                      <a:pt x="4977" y="15111"/>
                    </a:lnTo>
                    <a:lnTo>
                      <a:pt x="4954" y="15111"/>
                    </a:lnTo>
                    <a:lnTo>
                      <a:pt x="4954" y="15020"/>
                    </a:lnTo>
                    <a:lnTo>
                      <a:pt x="4908" y="15020"/>
                    </a:lnTo>
                    <a:lnTo>
                      <a:pt x="4908" y="14997"/>
                    </a:lnTo>
                    <a:lnTo>
                      <a:pt x="4863" y="14997"/>
                    </a:lnTo>
                    <a:lnTo>
                      <a:pt x="4863" y="14951"/>
                    </a:lnTo>
                    <a:lnTo>
                      <a:pt x="4840" y="14951"/>
                    </a:lnTo>
                    <a:lnTo>
                      <a:pt x="4840" y="14906"/>
                    </a:lnTo>
                    <a:lnTo>
                      <a:pt x="4794" y="14906"/>
                    </a:lnTo>
                    <a:lnTo>
                      <a:pt x="4794" y="14883"/>
                    </a:lnTo>
                    <a:lnTo>
                      <a:pt x="4748" y="14883"/>
                    </a:lnTo>
                    <a:lnTo>
                      <a:pt x="4748" y="14837"/>
                    </a:lnTo>
                    <a:lnTo>
                      <a:pt x="4726" y="14837"/>
                    </a:lnTo>
                    <a:lnTo>
                      <a:pt x="4726" y="14769"/>
                    </a:lnTo>
                    <a:lnTo>
                      <a:pt x="4680" y="14769"/>
                    </a:lnTo>
                    <a:lnTo>
                      <a:pt x="4680" y="14723"/>
                    </a:lnTo>
                    <a:lnTo>
                      <a:pt x="4634" y="14723"/>
                    </a:lnTo>
                    <a:lnTo>
                      <a:pt x="4634" y="14677"/>
                    </a:lnTo>
                    <a:lnTo>
                      <a:pt x="4611" y="14677"/>
                    </a:lnTo>
                    <a:lnTo>
                      <a:pt x="4611" y="14655"/>
                    </a:lnTo>
                    <a:lnTo>
                      <a:pt x="4566" y="14655"/>
                    </a:lnTo>
                    <a:lnTo>
                      <a:pt x="4566" y="14563"/>
                    </a:lnTo>
                    <a:lnTo>
                      <a:pt x="4520" y="14563"/>
                    </a:lnTo>
                    <a:lnTo>
                      <a:pt x="4520" y="14540"/>
                    </a:lnTo>
                    <a:lnTo>
                      <a:pt x="4497" y="14540"/>
                    </a:lnTo>
                    <a:lnTo>
                      <a:pt x="4497" y="14495"/>
                    </a:lnTo>
                    <a:lnTo>
                      <a:pt x="4452" y="14495"/>
                    </a:lnTo>
                    <a:lnTo>
                      <a:pt x="4452" y="14449"/>
                    </a:lnTo>
                    <a:lnTo>
                      <a:pt x="4406" y="14449"/>
                    </a:lnTo>
                    <a:lnTo>
                      <a:pt x="4406" y="14381"/>
                    </a:lnTo>
                    <a:lnTo>
                      <a:pt x="4383" y="14381"/>
                    </a:lnTo>
                    <a:lnTo>
                      <a:pt x="4383" y="14335"/>
                    </a:lnTo>
                    <a:lnTo>
                      <a:pt x="4338" y="14335"/>
                    </a:lnTo>
                    <a:lnTo>
                      <a:pt x="4338" y="14267"/>
                    </a:lnTo>
                    <a:lnTo>
                      <a:pt x="4292" y="14267"/>
                    </a:lnTo>
                    <a:lnTo>
                      <a:pt x="4292" y="14221"/>
                    </a:lnTo>
                    <a:lnTo>
                      <a:pt x="4269" y="14221"/>
                    </a:lnTo>
                    <a:lnTo>
                      <a:pt x="4269" y="14152"/>
                    </a:lnTo>
                    <a:lnTo>
                      <a:pt x="4223" y="14152"/>
                    </a:lnTo>
                    <a:lnTo>
                      <a:pt x="4223" y="14107"/>
                    </a:lnTo>
                    <a:lnTo>
                      <a:pt x="4178" y="14107"/>
                    </a:lnTo>
                    <a:lnTo>
                      <a:pt x="4178" y="14038"/>
                    </a:lnTo>
                    <a:lnTo>
                      <a:pt x="4155" y="14038"/>
                    </a:lnTo>
                    <a:lnTo>
                      <a:pt x="4155" y="13993"/>
                    </a:lnTo>
                    <a:lnTo>
                      <a:pt x="4109" y="13993"/>
                    </a:lnTo>
                    <a:lnTo>
                      <a:pt x="4109" y="13924"/>
                    </a:lnTo>
                    <a:lnTo>
                      <a:pt x="4064" y="13924"/>
                    </a:lnTo>
                    <a:lnTo>
                      <a:pt x="4064" y="13879"/>
                    </a:lnTo>
                    <a:lnTo>
                      <a:pt x="4041" y="13879"/>
                    </a:lnTo>
                    <a:lnTo>
                      <a:pt x="4041" y="13810"/>
                    </a:lnTo>
                    <a:lnTo>
                      <a:pt x="3995" y="13810"/>
                    </a:lnTo>
                    <a:lnTo>
                      <a:pt x="3995" y="13764"/>
                    </a:lnTo>
                    <a:lnTo>
                      <a:pt x="3950" y="13764"/>
                    </a:lnTo>
                    <a:lnTo>
                      <a:pt x="3950" y="13696"/>
                    </a:lnTo>
                    <a:lnTo>
                      <a:pt x="3927" y="13696"/>
                    </a:lnTo>
                    <a:lnTo>
                      <a:pt x="3927" y="13627"/>
                    </a:lnTo>
                    <a:lnTo>
                      <a:pt x="3881" y="13627"/>
                    </a:lnTo>
                    <a:lnTo>
                      <a:pt x="3881" y="13536"/>
                    </a:lnTo>
                    <a:lnTo>
                      <a:pt x="3835" y="13536"/>
                    </a:lnTo>
                    <a:lnTo>
                      <a:pt x="3835" y="13468"/>
                    </a:lnTo>
                    <a:lnTo>
                      <a:pt x="3813" y="13468"/>
                    </a:lnTo>
                    <a:lnTo>
                      <a:pt x="3813" y="13399"/>
                    </a:lnTo>
                    <a:lnTo>
                      <a:pt x="3767" y="13399"/>
                    </a:lnTo>
                    <a:lnTo>
                      <a:pt x="3767" y="13308"/>
                    </a:lnTo>
                    <a:lnTo>
                      <a:pt x="3721" y="13308"/>
                    </a:lnTo>
                    <a:lnTo>
                      <a:pt x="3721" y="13239"/>
                    </a:lnTo>
                    <a:lnTo>
                      <a:pt x="3698" y="13239"/>
                    </a:lnTo>
                    <a:lnTo>
                      <a:pt x="3698" y="13194"/>
                    </a:lnTo>
                    <a:lnTo>
                      <a:pt x="3653" y="13194"/>
                    </a:lnTo>
                    <a:lnTo>
                      <a:pt x="3653" y="13125"/>
                    </a:lnTo>
                    <a:lnTo>
                      <a:pt x="3607" y="13125"/>
                    </a:lnTo>
                    <a:lnTo>
                      <a:pt x="3607" y="13057"/>
                    </a:lnTo>
                    <a:lnTo>
                      <a:pt x="3584" y="13057"/>
                    </a:lnTo>
                    <a:lnTo>
                      <a:pt x="3584" y="12966"/>
                    </a:lnTo>
                    <a:lnTo>
                      <a:pt x="3539" y="12966"/>
                    </a:lnTo>
                    <a:lnTo>
                      <a:pt x="3539" y="12851"/>
                    </a:lnTo>
                    <a:lnTo>
                      <a:pt x="3493" y="12851"/>
                    </a:lnTo>
                    <a:lnTo>
                      <a:pt x="3493" y="12783"/>
                    </a:lnTo>
                    <a:lnTo>
                      <a:pt x="3470" y="12783"/>
                    </a:lnTo>
                    <a:lnTo>
                      <a:pt x="3470" y="12714"/>
                    </a:lnTo>
                    <a:lnTo>
                      <a:pt x="3425" y="12714"/>
                    </a:lnTo>
                    <a:lnTo>
                      <a:pt x="3425" y="12623"/>
                    </a:lnTo>
                    <a:lnTo>
                      <a:pt x="3379" y="12623"/>
                    </a:lnTo>
                    <a:lnTo>
                      <a:pt x="3379" y="12509"/>
                    </a:lnTo>
                    <a:lnTo>
                      <a:pt x="3356" y="12509"/>
                    </a:lnTo>
                    <a:lnTo>
                      <a:pt x="3356" y="12441"/>
                    </a:lnTo>
                    <a:lnTo>
                      <a:pt x="3310" y="12441"/>
                    </a:lnTo>
                    <a:lnTo>
                      <a:pt x="3310" y="12326"/>
                    </a:lnTo>
                    <a:lnTo>
                      <a:pt x="3265" y="12326"/>
                    </a:lnTo>
                    <a:lnTo>
                      <a:pt x="3265" y="12258"/>
                    </a:lnTo>
                    <a:lnTo>
                      <a:pt x="3242" y="12258"/>
                    </a:lnTo>
                    <a:lnTo>
                      <a:pt x="3242" y="12212"/>
                    </a:lnTo>
                    <a:lnTo>
                      <a:pt x="3196" y="12212"/>
                    </a:lnTo>
                    <a:lnTo>
                      <a:pt x="3196" y="12258"/>
                    </a:lnTo>
                    <a:lnTo>
                      <a:pt x="2329" y="12258"/>
                    </a:lnTo>
                    <a:lnTo>
                      <a:pt x="2329" y="12212"/>
                    </a:lnTo>
                    <a:lnTo>
                      <a:pt x="2169" y="12212"/>
                    </a:lnTo>
                    <a:lnTo>
                      <a:pt x="2169" y="12167"/>
                    </a:lnTo>
                    <a:lnTo>
                      <a:pt x="2055" y="12167"/>
                    </a:lnTo>
                    <a:lnTo>
                      <a:pt x="2055" y="12144"/>
                    </a:lnTo>
                    <a:lnTo>
                      <a:pt x="1941" y="12144"/>
                    </a:lnTo>
                    <a:lnTo>
                      <a:pt x="1941" y="12098"/>
                    </a:lnTo>
                    <a:lnTo>
                      <a:pt x="1827" y="12098"/>
                    </a:lnTo>
                    <a:lnTo>
                      <a:pt x="1827" y="12053"/>
                    </a:lnTo>
                    <a:lnTo>
                      <a:pt x="1758" y="12053"/>
                    </a:lnTo>
                    <a:lnTo>
                      <a:pt x="1758" y="12030"/>
                    </a:lnTo>
                    <a:lnTo>
                      <a:pt x="1667" y="12030"/>
                    </a:lnTo>
                    <a:lnTo>
                      <a:pt x="1667" y="11984"/>
                    </a:lnTo>
                    <a:lnTo>
                      <a:pt x="1599" y="11984"/>
                    </a:lnTo>
                    <a:lnTo>
                      <a:pt x="1599" y="11938"/>
                    </a:lnTo>
                    <a:lnTo>
                      <a:pt x="1530" y="11938"/>
                    </a:lnTo>
                    <a:lnTo>
                      <a:pt x="1530" y="11916"/>
                    </a:lnTo>
                    <a:lnTo>
                      <a:pt x="1484" y="11916"/>
                    </a:lnTo>
                    <a:lnTo>
                      <a:pt x="1484" y="11870"/>
                    </a:lnTo>
                    <a:lnTo>
                      <a:pt x="1416" y="11870"/>
                    </a:lnTo>
                    <a:lnTo>
                      <a:pt x="1416" y="11824"/>
                    </a:lnTo>
                    <a:lnTo>
                      <a:pt x="1370" y="11824"/>
                    </a:lnTo>
                    <a:lnTo>
                      <a:pt x="1370" y="11801"/>
                    </a:lnTo>
                    <a:lnTo>
                      <a:pt x="1325" y="11801"/>
                    </a:lnTo>
                    <a:lnTo>
                      <a:pt x="1325" y="11756"/>
                    </a:lnTo>
                    <a:lnTo>
                      <a:pt x="1302" y="11756"/>
                    </a:lnTo>
                    <a:lnTo>
                      <a:pt x="1302" y="11710"/>
                    </a:lnTo>
                    <a:lnTo>
                      <a:pt x="1211" y="11710"/>
                    </a:lnTo>
                    <a:lnTo>
                      <a:pt x="1211" y="11687"/>
                    </a:lnTo>
                    <a:lnTo>
                      <a:pt x="1188" y="11687"/>
                    </a:lnTo>
                    <a:lnTo>
                      <a:pt x="1188" y="11642"/>
                    </a:lnTo>
                    <a:lnTo>
                      <a:pt x="1142" y="11642"/>
                    </a:lnTo>
                    <a:lnTo>
                      <a:pt x="1142" y="11596"/>
                    </a:lnTo>
                    <a:lnTo>
                      <a:pt x="1096" y="11596"/>
                    </a:lnTo>
                    <a:lnTo>
                      <a:pt x="1096" y="11573"/>
                    </a:lnTo>
                    <a:lnTo>
                      <a:pt x="1074" y="11573"/>
                    </a:lnTo>
                    <a:lnTo>
                      <a:pt x="1074" y="11528"/>
                    </a:lnTo>
                    <a:lnTo>
                      <a:pt x="1028" y="11528"/>
                    </a:lnTo>
                    <a:lnTo>
                      <a:pt x="1028" y="11482"/>
                    </a:lnTo>
                    <a:lnTo>
                      <a:pt x="982" y="11482"/>
                    </a:lnTo>
                    <a:lnTo>
                      <a:pt x="982" y="11459"/>
                    </a:lnTo>
                    <a:lnTo>
                      <a:pt x="959" y="11459"/>
                    </a:lnTo>
                    <a:lnTo>
                      <a:pt x="959" y="11413"/>
                    </a:lnTo>
                    <a:lnTo>
                      <a:pt x="914" y="11413"/>
                    </a:lnTo>
                    <a:lnTo>
                      <a:pt x="914" y="11345"/>
                    </a:lnTo>
                    <a:lnTo>
                      <a:pt x="868" y="11345"/>
                    </a:lnTo>
                    <a:lnTo>
                      <a:pt x="868" y="11299"/>
                    </a:lnTo>
                    <a:lnTo>
                      <a:pt x="845" y="11299"/>
                    </a:lnTo>
                    <a:lnTo>
                      <a:pt x="845" y="11254"/>
                    </a:lnTo>
                    <a:lnTo>
                      <a:pt x="800" y="11254"/>
                    </a:lnTo>
                    <a:lnTo>
                      <a:pt x="800" y="11231"/>
                    </a:lnTo>
                    <a:lnTo>
                      <a:pt x="754" y="11231"/>
                    </a:lnTo>
                    <a:lnTo>
                      <a:pt x="754" y="11185"/>
                    </a:lnTo>
                    <a:lnTo>
                      <a:pt x="731" y="11185"/>
                    </a:lnTo>
                    <a:lnTo>
                      <a:pt x="731" y="11117"/>
                    </a:lnTo>
                    <a:lnTo>
                      <a:pt x="686" y="11117"/>
                    </a:lnTo>
                    <a:lnTo>
                      <a:pt x="686" y="11025"/>
                    </a:lnTo>
                    <a:lnTo>
                      <a:pt x="640" y="11025"/>
                    </a:lnTo>
                    <a:lnTo>
                      <a:pt x="640" y="11003"/>
                    </a:lnTo>
                    <a:lnTo>
                      <a:pt x="617" y="11003"/>
                    </a:lnTo>
                    <a:lnTo>
                      <a:pt x="617" y="10911"/>
                    </a:lnTo>
                    <a:lnTo>
                      <a:pt x="571" y="10911"/>
                    </a:lnTo>
                    <a:lnTo>
                      <a:pt x="571" y="10843"/>
                    </a:lnTo>
                    <a:lnTo>
                      <a:pt x="526" y="10843"/>
                    </a:lnTo>
                    <a:lnTo>
                      <a:pt x="526" y="10797"/>
                    </a:lnTo>
                    <a:lnTo>
                      <a:pt x="503" y="10797"/>
                    </a:lnTo>
                    <a:lnTo>
                      <a:pt x="503" y="10729"/>
                    </a:lnTo>
                    <a:lnTo>
                      <a:pt x="457" y="10729"/>
                    </a:lnTo>
                    <a:lnTo>
                      <a:pt x="457" y="10660"/>
                    </a:lnTo>
                    <a:lnTo>
                      <a:pt x="412" y="10660"/>
                    </a:lnTo>
                    <a:lnTo>
                      <a:pt x="412" y="10546"/>
                    </a:lnTo>
                    <a:lnTo>
                      <a:pt x="389" y="10546"/>
                    </a:lnTo>
                    <a:lnTo>
                      <a:pt x="389" y="10455"/>
                    </a:lnTo>
                    <a:lnTo>
                      <a:pt x="343" y="10455"/>
                    </a:lnTo>
                    <a:lnTo>
                      <a:pt x="343" y="10386"/>
                    </a:lnTo>
                    <a:lnTo>
                      <a:pt x="298" y="10386"/>
                    </a:lnTo>
                    <a:lnTo>
                      <a:pt x="298" y="10318"/>
                    </a:lnTo>
                    <a:lnTo>
                      <a:pt x="275" y="10318"/>
                    </a:lnTo>
                    <a:lnTo>
                      <a:pt x="275" y="10158"/>
                    </a:lnTo>
                    <a:lnTo>
                      <a:pt x="229" y="10158"/>
                    </a:lnTo>
                    <a:lnTo>
                      <a:pt x="229" y="10044"/>
                    </a:lnTo>
                    <a:lnTo>
                      <a:pt x="183" y="10044"/>
                    </a:lnTo>
                    <a:lnTo>
                      <a:pt x="183" y="9930"/>
                    </a:lnTo>
                    <a:lnTo>
                      <a:pt x="161" y="9930"/>
                    </a:lnTo>
                    <a:lnTo>
                      <a:pt x="161" y="9816"/>
                    </a:lnTo>
                    <a:lnTo>
                      <a:pt x="115" y="9816"/>
                    </a:lnTo>
                    <a:lnTo>
                      <a:pt x="115" y="9587"/>
                    </a:lnTo>
                    <a:lnTo>
                      <a:pt x="69" y="9587"/>
                    </a:lnTo>
                    <a:lnTo>
                      <a:pt x="69" y="9405"/>
                    </a:lnTo>
                    <a:lnTo>
                      <a:pt x="46" y="9405"/>
                    </a:lnTo>
                    <a:lnTo>
                      <a:pt x="46" y="9062"/>
                    </a:lnTo>
                    <a:lnTo>
                      <a:pt x="1" y="9062"/>
                    </a:lnTo>
                    <a:lnTo>
                      <a:pt x="1" y="8332"/>
                    </a:lnTo>
                    <a:lnTo>
                      <a:pt x="46" y="8332"/>
                    </a:lnTo>
                    <a:lnTo>
                      <a:pt x="46" y="8104"/>
                    </a:lnTo>
                    <a:lnTo>
                      <a:pt x="69" y="8104"/>
                    </a:lnTo>
                    <a:lnTo>
                      <a:pt x="69" y="7876"/>
                    </a:lnTo>
                    <a:lnTo>
                      <a:pt x="115" y="7876"/>
                    </a:lnTo>
                    <a:lnTo>
                      <a:pt x="115" y="7761"/>
                    </a:lnTo>
                    <a:lnTo>
                      <a:pt x="161" y="7761"/>
                    </a:lnTo>
                    <a:lnTo>
                      <a:pt x="161" y="7647"/>
                    </a:lnTo>
                    <a:lnTo>
                      <a:pt x="183" y="7647"/>
                    </a:lnTo>
                    <a:lnTo>
                      <a:pt x="183" y="7533"/>
                    </a:lnTo>
                    <a:lnTo>
                      <a:pt x="229" y="7533"/>
                    </a:lnTo>
                    <a:lnTo>
                      <a:pt x="229" y="7465"/>
                    </a:lnTo>
                    <a:lnTo>
                      <a:pt x="275" y="7465"/>
                    </a:lnTo>
                    <a:lnTo>
                      <a:pt x="275" y="7373"/>
                    </a:lnTo>
                    <a:lnTo>
                      <a:pt x="298" y="7373"/>
                    </a:lnTo>
                    <a:lnTo>
                      <a:pt x="298" y="7351"/>
                    </a:lnTo>
                    <a:lnTo>
                      <a:pt x="343" y="7351"/>
                    </a:lnTo>
                    <a:lnTo>
                      <a:pt x="343" y="7259"/>
                    </a:lnTo>
                    <a:lnTo>
                      <a:pt x="389" y="7259"/>
                    </a:lnTo>
                    <a:lnTo>
                      <a:pt x="389" y="7191"/>
                    </a:lnTo>
                    <a:lnTo>
                      <a:pt x="412" y="7191"/>
                    </a:lnTo>
                    <a:lnTo>
                      <a:pt x="412" y="7145"/>
                    </a:lnTo>
                    <a:lnTo>
                      <a:pt x="457" y="7145"/>
                    </a:lnTo>
                    <a:lnTo>
                      <a:pt x="457" y="7122"/>
                    </a:lnTo>
                    <a:lnTo>
                      <a:pt x="503" y="7122"/>
                    </a:lnTo>
                    <a:lnTo>
                      <a:pt x="503" y="7077"/>
                    </a:lnTo>
                    <a:lnTo>
                      <a:pt x="526" y="7077"/>
                    </a:lnTo>
                    <a:lnTo>
                      <a:pt x="526" y="7031"/>
                    </a:lnTo>
                    <a:lnTo>
                      <a:pt x="571" y="7031"/>
                    </a:lnTo>
                    <a:lnTo>
                      <a:pt x="571" y="7008"/>
                    </a:lnTo>
                    <a:lnTo>
                      <a:pt x="617" y="7008"/>
                    </a:lnTo>
                    <a:lnTo>
                      <a:pt x="617" y="6963"/>
                    </a:lnTo>
                    <a:lnTo>
                      <a:pt x="640" y="6963"/>
                    </a:lnTo>
                    <a:lnTo>
                      <a:pt x="640" y="6917"/>
                    </a:lnTo>
                    <a:lnTo>
                      <a:pt x="686" y="6917"/>
                    </a:lnTo>
                    <a:lnTo>
                      <a:pt x="686" y="6894"/>
                    </a:lnTo>
                    <a:lnTo>
                      <a:pt x="754" y="6894"/>
                    </a:lnTo>
                    <a:lnTo>
                      <a:pt x="754" y="6848"/>
                    </a:lnTo>
                    <a:lnTo>
                      <a:pt x="845" y="6848"/>
                    </a:lnTo>
                    <a:lnTo>
                      <a:pt x="845" y="6803"/>
                    </a:lnTo>
                    <a:lnTo>
                      <a:pt x="914" y="6803"/>
                    </a:lnTo>
                    <a:lnTo>
                      <a:pt x="914" y="6780"/>
                    </a:lnTo>
                    <a:lnTo>
                      <a:pt x="1028" y="6780"/>
                    </a:lnTo>
                    <a:lnTo>
                      <a:pt x="1028" y="6734"/>
                    </a:lnTo>
                    <a:lnTo>
                      <a:pt x="1211" y="6734"/>
                    </a:lnTo>
                    <a:lnTo>
                      <a:pt x="1211" y="6689"/>
                    </a:lnTo>
                    <a:lnTo>
                      <a:pt x="1987" y="6689"/>
                    </a:lnTo>
                    <a:lnTo>
                      <a:pt x="1987" y="6734"/>
                    </a:lnTo>
                    <a:lnTo>
                      <a:pt x="2124" y="6734"/>
                    </a:lnTo>
                    <a:lnTo>
                      <a:pt x="2124" y="6780"/>
                    </a:lnTo>
                    <a:lnTo>
                      <a:pt x="2238" y="6780"/>
                    </a:lnTo>
                    <a:lnTo>
                      <a:pt x="2238" y="6803"/>
                    </a:lnTo>
                    <a:lnTo>
                      <a:pt x="2352" y="6803"/>
                    </a:lnTo>
                    <a:lnTo>
                      <a:pt x="2352" y="6848"/>
                    </a:lnTo>
                    <a:lnTo>
                      <a:pt x="2443" y="6848"/>
                    </a:lnTo>
                    <a:lnTo>
                      <a:pt x="2443" y="6894"/>
                    </a:lnTo>
                    <a:lnTo>
                      <a:pt x="2466" y="6894"/>
                    </a:lnTo>
                    <a:lnTo>
                      <a:pt x="2466" y="6552"/>
                    </a:lnTo>
                    <a:lnTo>
                      <a:pt x="2512" y="6552"/>
                    </a:lnTo>
                    <a:lnTo>
                      <a:pt x="2512" y="6232"/>
                    </a:lnTo>
                    <a:lnTo>
                      <a:pt x="2557" y="6232"/>
                    </a:lnTo>
                    <a:lnTo>
                      <a:pt x="2557" y="6004"/>
                    </a:lnTo>
                    <a:lnTo>
                      <a:pt x="2580" y="6004"/>
                    </a:lnTo>
                    <a:lnTo>
                      <a:pt x="2580" y="5867"/>
                    </a:lnTo>
                    <a:lnTo>
                      <a:pt x="2626" y="5867"/>
                    </a:lnTo>
                    <a:lnTo>
                      <a:pt x="2626" y="5661"/>
                    </a:lnTo>
                    <a:lnTo>
                      <a:pt x="2671" y="5661"/>
                    </a:lnTo>
                    <a:lnTo>
                      <a:pt x="2671" y="5479"/>
                    </a:lnTo>
                    <a:lnTo>
                      <a:pt x="2694" y="5479"/>
                    </a:lnTo>
                    <a:lnTo>
                      <a:pt x="2694" y="5319"/>
                    </a:lnTo>
                    <a:lnTo>
                      <a:pt x="2740" y="5319"/>
                    </a:lnTo>
                    <a:lnTo>
                      <a:pt x="2740" y="5205"/>
                    </a:lnTo>
                    <a:lnTo>
                      <a:pt x="2785" y="5205"/>
                    </a:lnTo>
                    <a:lnTo>
                      <a:pt x="2785" y="5091"/>
                    </a:lnTo>
                    <a:lnTo>
                      <a:pt x="2808" y="5091"/>
                    </a:lnTo>
                    <a:lnTo>
                      <a:pt x="2808" y="4977"/>
                    </a:lnTo>
                    <a:lnTo>
                      <a:pt x="2854" y="4977"/>
                    </a:lnTo>
                    <a:lnTo>
                      <a:pt x="2854" y="4863"/>
                    </a:lnTo>
                    <a:lnTo>
                      <a:pt x="2900" y="4863"/>
                    </a:lnTo>
                    <a:lnTo>
                      <a:pt x="2900" y="4748"/>
                    </a:lnTo>
                    <a:lnTo>
                      <a:pt x="2922" y="4748"/>
                    </a:lnTo>
                    <a:lnTo>
                      <a:pt x="2922" y="4634"/>
                    </a:lnTo>
                    <a:lnTo>
                      <a:pt x="2968" y="4634"/>
                    </a:lnTo>
                    <a:lnTo>
                      <a:pt x="2968" y="4566"/>
                    </a:lnTo>
                    <a:lnTo>
                      <a:pt x="3014" y="4566"/>
                    </a:lnTo>
                    <a:lnTo>
                      <a:pt x="3014" y="4452"/>
                    </a:lnTo>
                    <a:lnTo>
                      <a:pt x="3037" y="4452"/>
                    </a:lnTo>
                    <a:lnTo>
                      <a:pt x="3037" y="4383"/>
                    </a:lnTo>
                    <a:lnTo>
                      <a:pt x="3082" y="4383"/>
                    </a:lnTo>
                    <a:lnTo>
                      <a:pt x="3082" y="4292"/>
                    </a:lnTo>
                    <a:lnTo>
                      <a:pt x="3128" y="4292"/>
                    </a:lnTo>
                    <a:lnTo>
                      <a:pt x="3128" y="4178"/>
                    </a:lnTo>
                    <a:lnTo>
                      <a:pt x="3151" y="4178"/>
                    </a:lnTo>
                    <a:lnTo>
                      <a:pt x="3151" y="4109"/>
                    </a:lnTo>
                    <a:lnTo>
                      <a:pt x="3196" y="4109"/>
                    </a:lnTo>
                    <a:lnTo>
                      <a:pt x="3196" y="4041"/>
                    </a:lnTo>
                    <a:lnTo>
                      <a:pt x="3242" y="4041"/>
                    </a:lnTo>
                    <a:lnTo>
                      <a:pt x="3242" y="3950"/>
                    </a:lnTo>
                    <a:lnTo>
                      <a:pt x="3265" y="3950"/>
                    </a:lnTo>
                    <a:lnTo>
                      <a:pt x="3265" y="3881"/>
                    </a:lnTo>
                    <a:lnTo>
                      <a:pt x="3310" y="3881"/>
                    </a:lnTo>
                    <a:lnTo>
                      <a:pt x="3310" y="3813"/>
                    </a:lnTo>
                    <a:lnTo>
                      <a:pt x="3356" y="3813"/>
                    </a:lnTo>
                    <a:lnTo>
                      <a:pt x="3356" y="3721"/>
                    </a:lnTo>
                    <a:lnTo>
                      <a:pt x="3379" y="3721"/>
                    </a:lnTo>
                    <a:lnTo>
                      <a:pt x="3379" y="3698"/>
                    </a:lnTo>
                    <a:lnTo>
                      <a:pt x="3425" y="3698"/>
                    </a:lnTo>
                    <a:lnTo>
                      <a:pt x="3425" y="3607"/>
                    </a:lnTo>
                    <a:lnTo>
                      <a:pt x="3470" y="3607"/>
                    </a:lnTo>
                    <a:lnTo>
                      <a:pt x="3470" y="3539"/>
                    </a:lnTo>
                    <a:lnTo>
                      <a:pt x="3493" y="3539"/>
                    </a:lnTo>
                    <a:lnTo>
                      <a:pt x="3493" y="3470"/>
                    </a:lnTo>
                    <a:lnTo>
                      <a:pt x="3539" y="3470"/>
                    </a:lnTo>
                    <a:lnTo>
                      <a:pt x="3539" y="3379"/>
                    </a:lnTo>
                    <a:lnTo>
                      <a:pt x="3584" y="3379"/>
                    </a:lnTo>
                    <a:lnTo>
                      <a:pt x="3584" y="3356"/>
                    </a:lnTo>
                    <a:lnTo>
                      <a:pt x="3607" y="3356"/>
                    </a:lnTo>
                    <a:lnTo>
                      <a:pt x="3607" y="3265"/>
                    </a:lnTo>
                    <a:lnTo>
                      <a:pt x="3653" y="3265"/>
                    </a:lnTo>
                    <a:lnTo>
                      <a:pt x="3653" y="3242"/>
                    </a:lnTo>
                    <a:lnTo>
                      <a:pt x="3698" y="3242"/>
                    </a:lnTo>
                    <a:lnTo>
                      <a:pt x="3698" y="3151"/>
                    </a:lnTo>
                    <a:lnTo>
                      <a:pt x="3721" y="3151"/>
                    </a:lnTo>
                    <a:lnTo>
                      <a:pt x="3721" y="3128"/>
                    </a:lnTo>
                    <a:lnTo>
                      <a:pt x="3767" y="3128"/>
                    </a:lnTo>
                    <a:lnTo>
                      <a:pt x="3767" y="3082"/>
                    </a:lnTo>
                    <a:lnTo>
                      <a:pt x="3813" y="3082"/>
                    </a:lnTo>
                    <a:lnTo>
                      <a:pt x="3813" y="3014"/>
                    </a:lnTo>
                    <a:lnTo>
                      <a:pt x="3835" y="3014"/>
                    </a:lnTo>
                    <a:lnTo>
                      <a:pt x="3835" y="2968"/>
                    </a:lnTo>
                    <a:lnTo>
                      <a:pt x="3881" y="2968"/>
                    </a:lnTo>
                    <a:lnTo>
                      <a:pt x="3881" y="2900"/>
                    </a:lnTo>
                    <a:lnTo>
                      <a:pt x="3927" y="2900"/>
                    </a:lnTo>
                    <a:lnTo>
                      <a:pt x="3927" y="2854"/>
                    </a:lnTo>
                    <a:lnTo>
                      <a:pt x="3950" y="2854"/>
                    </a:lnTo>
                    <a:lnTo>
                      <a:pt x="3950" y="2785"/>
                    </a:lnTo>
                    <a:lnTo>
                      <a:pt x="3995" y="2785"/>
                    </a:lnTo>
                    <a:lnTo>
                      <a:pt x="3995" y="2740"/>
                    </a:lnTo>
                    <a:lnTo>
                      <a:pt x="4041" y="2740"/>
                    </a:lnTo>
                    <a:lnTo>
                      <a:pt x="4041" y="2694"/>
                    </a:lnTo>
                    <a:lnTo>
                      <a:pt x="4064" y="2694"/>
                    </a:lnTo>
                    <a:lnTo>
                      <a:pt x="4064" y="2671"/>
                    </a:lnTo>
                    <a:lnTo>
                      <a:pt x="4109" y="2671"/>
                    </a:lnTo>
                    <a:lnTo>
                      <a:pt x="4109" y="2626"/>
                    </a:lnTo>
                    <a:lnTo>
                      <a:pt x="4155" y="2626"/>
                    </a:lnTo>
                    <a:lnTo>
                      <a:pt x="4155" y="2557"/>
                    </a:lnTo>
                    <a:lnTo>
                      <a:pt x="4178" y="2557"/>
                    </a:lnTo>
                    <a:lnTo>
                      <a:pt x="4178" y="2512"/>
                    </a:lnTo>
                    <a:lnTo>
                      <a:pt x="4223" y="2512"/>
                    </a:lnTo>
                    <a:lnTo>
                      <a:pt x="4223" y="2466"/>
                    </a:lnTo>
                    <a:lnTo>
                      <a:pt x="4269" y="2466"/>
                    </a:lnTo>
                    <a:lnTo>
                      <a:pt x="4269" y="2443"/>
                    </a:lnTo>
                    <a:lnTo>
                      <a:pt x="4292" y="2443"/>
                    </a:lnTo>
                    <a:lnTo>
                      <a:pt x="4292" y="2397"/>
                    </a:lnTo>
                    <a:lnTo>
                      <a:pt x="4338" y="2397"/>
                    </a:lnTo>
                    <a:lnTo>
                      <a:pt x="4338" y="2329"/>
                    </a:lnTo>
                    <a:lnTo>
                      <a:pt x="4383" y="2329"/>
                    </a:lnTo>
                    <a:lnTo>
                      <a:pt x="4383" y="2283"/>
                    </a:lnTo>
                    <a:lnTo>
                      <a:pt x="4406" y="2283"/>
                    </a:lnTo>
                    <a:lnTo>
                      <a:pt x="4406" y="2238"/>
                    </a:lnTo>
                    <a:lnTo>
                      <a:pt x="4452" y="2238"/>
                    </a:lnTo>
                    <a:lnTo>
                      <a:pt x="4452" y="2215"/>
                    </a:lnTo>
                    <a:lnTo>
                      <a:pt x="4497" y="2215"/>
                    </a:lnTo>
                    <a:lnTo>
                      <a:pt x="4497" y="2169"/>
                    </a:lnTo>
                    <a:lnTo>
                      <a:pt x="4520" y="2169"/>
                    </a:lnTo>
                    <a:lnTo>
                      <a:pt x="4520" y="2124"/>
                    </a:lnTo>
                    <a:lnTo>
                      <a:pt x="4566" y="2124"/>
                    </a:lnTo>
                    <a:lnTo>
                      <a:pt x="4566" y="2101"/>
                    </a:lnTo>
                    <a:lnTo>
                      <a:pt x="4611" y="2101"/>
                    </a:lnTo>
                    <a:lnTo>
                      <a:pt x="4611" y="2055"/>
                    </a:lnTo>
                    <a:lnTo>
                      <a:pt x="4634" y="2055"/>
                    </a:lnTo>
                    <a:lnTo>
                      <a:pt x="4634" y="2009"/>
                    </a:lnTo>
                    <a:lnTo>
                      <a:pt x="4680" y="2009"/>
                    </a:lnTo>
                    <a:lnTo>
                      <a:pt x="4680" y="1987"/>
                    </a:lnTo>
                    <a:lnTo>
                      <a:pt x="4726" y="1987"/>
                    </a:lnTo>
                    <a:lnTo>
                      <a:pt x="4726" y="1941"/>
                    </a:lnTo>
                    <a:lnTo>
                      <a:pt x="4748" y="1941"/>
                    </a:lnTo>
                    <a:lnTo>
                      <a:pt x="4748" y="1895"/>
                    </a:lnTo>
                    <a:lnTo>
                      <a:pt x="4794" y="1895"/>
                    </a:lnTo>
                    <a:lnTo>
                      <a:pt x="4794" y="1872"/>
                    </a:lnTo>
                    <a:lnTo>
                      <a:pt x="4840" y="1872"/>
                    </a:lnTo>
                    <a:lnTo>
                      <a:pt x="4840" y="1827"/>
                    </a:lnTo>
                    <a:lnTo>
                      <a:pt x="4863" y="1827"/>
                    </a:lnTo>
                    <a:lnTo>
                      <a:pt x="4863" y="1781"/>
                    </a:lnTo>
                    <a:lnTo>
                      <a:pt x="4908" y="1781"/>
                    </a:lnTo>
                    <a:lnTo>
                      <a:pt x="4908" y="1758"/>
                    </a:lnTo>
                    <a:lnTo>
                      <a:pt x="4954" y="1758"/>
                    </a:lnTo>
                    <a:lnTo>
                      <a:pt x="4954" y="1713"/>
                    </a:lnTo>
                    <a:lnTo>
                      <a:pt x="5022" y="1713"/>
                    </a:lnTo>
                    <a:lnTo>
                      <a:pt x="5022" y="1667"/>
                    </a:lnTo>
                    <a:lnTo>
                      <a:pt x="5068" y="1667"/>
                    </a:lnTo>
                    <a:lnTo>
                      <a:pt x="5068" y="1644"/>
                    </a:lnTo>
                    <a:lnTo>
                      <a:pt x="5091" y="1644"/>
                    </a:lnTo>
                    <a:lnTo>
                      <a:pt x="5091" y="1599"/>
                    </a:lnTo>
                    <a:lnTo>
                      <a:pt x="5136" y="1599"/>
                    </a:lnTo>
                    <a:lnTo>
                      <a:pt x="5136" y="1553"/>
                    </a:lnTo>
                    <a:lnTo>
                      <a:pt x="5205" y="1553"/>
                    </a:lnTo>
                    <a:lnTo>
                      <a:pt x="5205" y="1530"/>
                    </a:lnTo>
                    <a:lnTo>
                      <a:pt x="5251" y="1530"/>
                    </a:lnTo>
                    <a:lnTo>
                      <a:pt x="5251" y="1484"/>
                    </a:lnTo>
                    <a:lnTo>
                      <a:pt x="5296" y="1484"/>
                    </a:lnTo>
                    <a:lnTo>
                      <a:pt x="5296" y="1439"/>
                    </a:lnTo>
                    <a:lnTo>
                      <a:pt x="5319" y="1439"/>
                    </a:lnTo>
                    <a:lnTo>
                      <a:pt x="5319" y="1416"/>
                    </a:lnTo>
                    <a:lnTo>
                      <a:pt x="5410" y="1416"/>
                    </a:lnTo>
                    <a:lnTo>
                      <a:pt x="5410" y="1370"/>
                    </a:lnTo>
                    <a:lnTo>
                      <a:pt x="5433" y="1370"/>
                    </a:lnTo>
                    <a:lnTo>
                      <a:pt x="5433" y="1325"/>
                    </a:lnTo>
                    <a:lnTo>
                      <a:pt x="5479" y="1325"/>
                    </a:lnTo>
                    <a:lnTo>
                      <a:pt x="5479" y="1302"/>
                    </a:lnTo>
                    <a:lnTo>
                      <a:pt x="5547" y="1302"/>
                    </a:lnTo>
                    <a:lnTo>
                      <a:pt x="5547" y="1256"/>
                    </a:lnTo>
                    <a:lnTo>
                      <a:pt x="5593" y="1256"/>
                    </a:lnTo>
                    <a:lnTo>
                      <a:pt x="5593" y="1211"/>
                    </a:lnTo>
                    <a:lnTo>
                      <a:pt x="5661" y="1211"/>
                    </a:lnTo>
                    <a:lnTo>
                      <a:pt x="5661" y="1188"/>
                    </a:lnTo>
                    <a:lnTo>
                      <a:pt x="5707" y="1188"/>
                    </a:lnTo>
                    <a:lnTo>
                      <a:pt x="5707" y="1142"/>
                    </a:lnTo>
                    <a:lnTo>
                      <a:pt x="5776" y="1142"/>
                    </a:lnTo>
                    <a:lnTo>
                      <a:pt x="5776" y="1096"/>
                    </a:lnTo>
                    <a:lnTo>
                      <a:pt x="5821" y="1096"/>
                    </a:lnTo>
                    <a:lnTo>
                      <a:pt x="5821" y="1074"/>
                    </a:lnTo>
                    <a:lnTo>
                      <a:pt x="5890" y="1074"/>
                    </a:lnTo>
                    <a:lnTo>
                      <a:pt x="5890" y="1028"/>
                    </a:lnTo>
                    <a:lnTo>
                      <a:pt x="5935" y="1028"/>
                    </a:lnTo>
                    <a:lnTo>
                      <a:pt x="5935" y="982"/>
                    </a:lnTo>
                    <a:lnTo>
                      <a:pt x="6004" y="982"/>
                    </a:lnTo>
                    <a:lnTo>
                      <a:pt x="6004" y="959"/>
                    </a:lnTo>
                    <a:lnTo>
                      <a:pt x="6049" y="959"/>
                    </a:lnTo>
                    <a:lnTo>
                      <a:pt x="6049" y="914"/>
                    </a:lnTo>
                    <a:lnTo>
                      <a:pt x="6118" y="914"/>
                    </a:lnTo>
                    <a:lnTo>
                      <a:pt x="6118" y="868"/>
                    </a:lnTo>
                    <a:lnTo>
                      <a:pt x="6209" y="868"/>
                    </a:lnTo>
                    <a:lnTo>
                      <a:pt x="6209" y="845"/>
                    </a:lnTo>
                    <a:lnTo>
                      <a:pt x="6278" y="845"/>
                    </a:lnTo>
                    <a:lnTo>
                      <a:pt x="6278" y="800"/>
                    </a:lnTo>
                    <a:lnTo>
                      <a:pt x="6346" y="800"/>
                    </a:lnTo>
                    <a:lnTo>
                      <a:pt x="6346" y="754"/>
                    </a:lnTo>
                    <a:lnTo>
                      <a:pt x="6438" y="754"/>
                    </a:lnTo>
                    <a:lnTo>
                      <a:pt x="6438" y="731"/>
                    </a:lnTo>
                    <a:lnTo>
                      <a:pt x="6506" y="731"/>
                    </a:lnTo>
                    <a:lnTo>
                      <a:pt x="6506" y="686"/>
                    </a:lnTo>
                    <a:lnTo>
                      <a:pt x="6574" y="686"/>
                    </a:lnTo>
                    <a:lnTo>
                      <a:pt x="6574" y="640"/>
                    </a:lnTo>
                    <a:lnTo>
                      <a:pt x="6666" y="640"/>
                    </a:lnTo>
                    <a:lnTo>
                      <a:pt x="6666" y="617"/>
                    </a:lnTo>
                    <a:lnTo>
                      <a:pt x="6734" y="617"/>
                    </a:lnTo>
                    <a:lnTo>
                      <a:pt x="6734" y="571"/>
                    </a:lnTo>
                    <a:lnTo>
                      <a:pt x="6803" y="571"/>
                    </a:lnTo>
                    <a:lnTo>
                      <a:pt x="6803" y="526"/>
                    </a:lnTo>
                    <a:lnTo>
                      <a:pt x="6917" y="526"/>
                    </a:lnTo>
                    <a:lnTo>
                      <a:pt x="6917" y="503"/>
                    </a:lnTo>
                    <a:lnTo>
                      <a:pt x="7008" y="503"/>
                    </a:lnTo>
                    <a:lnTo>
                      <a:pt x="7008" y="457"/>
                    </a:lnTo>
                    <a:lnTo>
                      <a:pt x="7122" y="457"/>
                    </a:lnTo>
                    <a:lnTo>
                      <a:pt x="7122" y="412"/>
                    </a:lnTo>
                    <a:lnTo>
                      <a:pt x="7191" y="412"/>
                    </a:lnTo>
                    <a:lnTo>
                      <a:pt x="7191" y="389"/>
                    </a:lnTo>
                    <a:lnTo>
                      <a:pt x="7305" y="389"/>
                    </a:lnTo>
                    <a:lnTo>
                      <a:pt x="7305" y="343"/>
                    </a:lnTo>
                    <a:lnTo>
                      <a:pt x="7419" y="343"/>
                    </a:lnTo>
                    <a:lnTo>
                      <a:pt x="7419" y="298"/>
                    </a:lnTo>
                    <a:lnTo>
                      <a:pt x="7533" y="298"/>
                    </a:lnTo>
                    <a:lnTo>
                      <a:pt x="7533" y="275"/>
                    </a:lnTo>
                    <a:lnTo>
                      <a:pt x="7693" y="275"/>
                    </a:lnTo>
                    <a:lnTo>
                      <a:pt x="7693" y="229"/>
                    </a:lnTo>
                    <a:lnTo>
                      <a:pt x="7807" y="229"/>
                    </a:lnTo>
                    <a:lnTo>
                      <a:pt x="7807" y="183"/>
                    </a:lnTo>
                    <a:lnTo>
                      <a:pt x="7944" y="183"/>
                    </a:lnTo>
                    <a:lnTo>
                      <a:pt x="7944" y="161"/>
                    </a:lnTo>
                    <a:lnTo>
                      <a:pt x="8104" y="161"/>
                    </a:lnTo>
                    <a:lnTo>
                      <a:pt x="8104" y="115"/>
                    </a:lnTo>
                    <a:lnTo>
                      <a:pt x="8332" y="115"/>
                    </a:lnTo>
                    <a:lnTo>
                      <a:pt x="8332" y="69"/>
                    </a:lnTo>
                    <a:lnTo>
                      <a:pt x="8560" y="69"/>
                    </a:lnTo>
                    <a:lnTo>
                      <a:pt x="8560" y="46"/>
                    </a:lnTo>
                    <a:lnTo>
                      <a:pt x="8857" y="46"/>
                    </a:lnTo>
                    <a:lnTo>
                      <a:pt x="8857" y="1"/>
                    </a:lnTo>
                    <a:lnTo>
                      <a:pt x="10272" y="1"/>
                    </a:lnTo>
                    <a:lnTo>
                      <a:pt x="10272" y="46"/>
                    </a:lnTo>
                    <a:lnTo>
                      <a:pt x="10683" y="46"/>
                    </a:lnTo>
                    <a:lnTo>
                      <a:pt x="10683" y="69"/>
                    </a:lnTo>
                    <a:lnTo>
                      <a:pt x="11459" y="69"/>
                    </a:lnTo>
                    <a:lnTo>
                      <a:pt x="11459" y="115"/>
                    </a:lnTo>
                    <a:lnTo>
                      <a:pt x="12326" y="115"/>
                    </a:lnTo>
                    <a:lnTo>
                      <a:pt x="12326" y="69"/>
                    </a:lnTo>
                    <a:lnTo>
                      <a:pt x="13011" y="69"/>
                    </a:lnTo>
                    <a:lnTo>
                      <a:pt x="13011" y="46"/>
                    </a:lnTo>
                    <a:lnTo>
                      <a:pt x="13399" y="46"/>
                    </a:lnTo>
                    <a:lnTo>
                      <a:pt x="13399" y="1"/>
                    </a:lnTo>
                    <a:lnTo>
                      <a:pt x="13650" y="1"/>
                    </a:lnTo>
                    <a:lnTo>
                      <a:pt x="13650" y="46"/>
                    </a:lnTo>
                    <a:lnTo>
                      <a:pt x="13742" y="46"/>
                    </a:lnTo>
                    <a:lnTo>
                      <a:pt x="13742" y="69"/>
                    </a:lnTo>
                    <a:lnTo>
                      <a:pt x="13810" y="69"/>
                    </a:lnTo>
                    <a:lnTo>
                      <a:pt x="13810" y="115"/>
                    </a:lnTo>
                    <a:lnTo>
                      <a:pt x="13879" y="115"/>
                    </a:lnTo>
                    <a:lnTo>
                      <a:pt x="13879" y="161"/>
                    </a:lnTo>
                    <a:lnTo>
                      <a:pt x="13970" y="161"/>
                    </a:lnTo>
                    <a:lnTo>
                      <a:pt x="13970" y="183"/>
                    </a:lnTo>
                    <a:lnTo>
                      <a:pt x="13993" y="183"/>
                    </a:lnTo>
                    <a:lnTo>
                      <a:pt x="13993" y="229"/>
                    </a:lnTo>
                    <a:lnTo>
                      <a:pt x="14084" y="229"/>
                    </a:lnTo>
                    <a:lnTo>
                      <a:pt x="14084" y="275"/>
                    </a:lnTo>
                    <a:lnTo>
                      <a:pt x="14152" y="275"/>
                    </a:lnTo>
                    <a:lnTo>
                      <a:pt x="14152" y="298"/>
                    </a:lnTo>
                    <a:lnTo>
                      <a:pt x="14198" y="298"/>
                    </a:lnTo>
                    <a:lnTo>
                      <a:pt x="14198" y="343"/>
                    </a:lnTo>
                    <a:lnTo>
                      <a:pt x="14267" y="343"/>
                    </a:lnTo>
                    <a:lnTo>
                      <a:pt x="14267" y="389"/>
                    </a:lnTo>
                    <a:lnTo>
                      <a:pt x="14335" y="389"/>
                    </a:lnTo>
                    <a:lnTo>
                      <a:pt x="14335" y="412"/>
                    </a:lnTo>
                    <a:lnTo>
                      <a:pt x="14381" y="412"/>
                    </a:lnTo>
                    <a:lnTo>
                      <a:pt x="14381" y="457"/>
                    </a:lnTo>
                    <a:lnTo>
                      <a:pt x="14449" y="457"/>
                    </a:lnTo>
                    <a:lnTo>
                      <a:pt x="14449" y="503"/>
                    </a:lnTo>
                    <a:lnTo>
                      <a:pt x="14540" y="503"/>
                    </a:lnTo>
                    <a:lnTo>
                      <a:pt x="14540" y="526"/>
                    </a:lnTo>
                    <a:lnTo>
                      <a:pt x="14563" y="526"/>
                    </a:lnTo>
                    <a:lnTo>
                      <a:pt x="14563" y="571"/>
                    </a:lnTo>
                    <a:lnTo>
                      <a:pt x="14655" y="571"/>
                    </a:lnTo>
                    <a:lnTo>
                      <a:pt x="14655" y="617"/>
                    </a:lnTo>
                    <a:lnTo>
                      <a:pt x="14723" y="617"/>
                    </a:lnTo>
                    <a:lnTo>
                      <a:pt x="14723" y="640"/>
                    </a:lnTo>
                    <a:lnTo>
                      <a:pt x="14769" y="640"/>
                    </a:lnTo>
                    <a:lnTo>
                      <a:pt x="14769" y="686"/>
                    </a:lnTo>
                    <a:lnTo>
                      <a:pt x="14837" y="686"/>
                    </a:lnTo>
                    <a:lnTo>
                      <a:pt x="14837" y="731"/>
                    </a:lnTo>
                    <a:lnTo>
                      <a:pt x="14906" y="731"/>
                    </a:lnTo>
                    <a:lnTo>
                      <a:pt x="14906" y="754"/>
                    </a:lnTo>
                    <a:lnTo>
                      <a:pt x="14951" y="754"/>
                    </a:lnTo>
                    <a:lnTo>
                      <a:pt x="14951" y="800"/>
                    </a:lnTo>
                    <a:lnTo>
                      <a:pt x="14997" y="800"/>
                    </a:lnTo>
                    <a:lnTo>
                      <a:pt x="14997" y="845"/>
                    </a:lnTo>
                    <a:lnTo>
                      <a:pt x="15065" y="845"/>
                    </a:lnTo>
                    <a:lnTo>
                      <a:pt x="15065" y="868"/>
                    </a:lnTo>
                    <a:lnTo>
                      <a:pt x="15111" y="868"/>
                    </a:lnTo>
                    <a:lnTo>
                      <a:pt x="15111" y="914"/>
                    </a:lnTo>
                    <a:lnTo>
                      <a:pt x="15134" y="914"/>
                    </a:lnTo>
                    <a:lnTo>
                      <a:pt x="15134" y="959"/>
                    </a:lnTo>
                    <a:lnTo>
                      <a:pt x="15225" y="959"/>
                    </a:lnTo>
                    <a:lnTo>
                      <a:pt x="15225" y="982"/>
                    </a:lnTo>
                    <a:lnTo>
                      <a:pt x="15248" y="982"/>
                    </a:lnTo>
                    <a:lnTo>
                      <a:pt x="15248" y="1028"/>
                    </a:lnTo>
                    <a:lnTo>
                      <a:pt x="15294" y="1028"/>
                    </a:lnTo>
                    <a:lnTo>
                      <a:pt x="15294" y="1074"/>
                    </a:lnTo>
                    <a:lnTo>
                      <a:pt x="15362" y="1074"/>
                    </a:lnTo>
                    <a:lnTo>
                      <a:pt x="15362" y="1096"/>
                    </a:lnTo>
                    <a:lnTo>
                      <a:pt x="15408" y="1096"/>
                    </a:lnTo>
                    <a:lnTo>
                      <a:pt x="15408" y="1142"/>
                    </a:lnTo>
                    <a:lnTo>
                      <a:pt x="15454" y="1142"/>
                    </a:lnTo>
                    <a:lnTo>
                      <a:pt x="15454" y="1188"/>
                    </a:lnTo>
                    <a:lnTo>
                      <a:pt x="15522" y="1188"/>
                    </a:lnTo>
                    <a:lnTo>
                      <a:pt x="15522" y="1211"/>
                    </a:lnTo>
                    <a:lnTo>
                      <a:pt x="15568" y="1211"/>
                    </a:lnTo>
                    <a:lnTo>
                      <a:pt x="15568" y="1256"/>
                    </a:lnTo>
                    <a:lnTo>
                      <a:pt x="15590" y="1256"/>
                    </a:lnTo>
                    <a:lnTo>
                      <a:pt x="15590" y="1302"/>
                    </a:lnTo>
                    <a:lnTo>
                      <a:pt x="15682" y="1302"/>
                    </a:lnTo>
                    <a:lnTo>
                      <a:pt x="15682" y="1325"/>
                    </a:lnTo>
                    <a:lnTo>
                      <a:pt x="15705" y="1325"/>
                    </a:lnTo>
                    <a:lnTo>
                      <a:pt x="15705" y="1370"/>
                    </a:lnTo>
                    <a:lnTo>
                      <a:pt x="15750" y="1370"/>
                    </a:lnTo>
                    <a:lnTo>
                      <a:pt x="15750" y="1416"/>
                    </a:lnTo>
                    <a:lnTo>
                      <a:pt x="15796" y="1416"/>
                    </a:lnTo>
                    <a:lnTo>
                      <a:pt x="15796" y="1530"/>
                    </a:lnTo>
                    <a:lnTo>
                      <a:pt x="15819" y="1530"/>
                    </a:lnTo>
                    <a:lnTo>
                      <a:pt x="15819" y="1644"/>
                    </a:lnTo>
                    <a:lnTo>
                      <a:pt x="15864" y="1644"/>
                    </a:lnTo>
                    <a:lnTo>
                      <a:pt x="15864" y="1827"/>
                    </a:lnTo>
                    <a:lnTo>
                      <a:pt x="15910" y="1827"/>
                    </a:lnTo>
                    <a:lnTo>
                      <a:pt x="15910" y="2238"/>
                    </a:lnTo>
                    <a:lnTo>
                      <a:pt x="15933" y="2238"/>
                    </a:lnTo>
                    <a:lnTo>
                      <a:pt x="15933" y="2922"/>
                    </a:lnTo>
                    <a:lnTo>
                      <a:pt x="15978" y="2922"/>
                    </a:lnTo>
                    <a:lnTo>
                      <a:pt x="15978" y="3607"/>
                    </a:lnTo>
                    <a:lnTo>
                      <a:pt x="16024" y="3607"/>
                    </a:lnTo>
                    <a:lnTo>
                      <a:pt x="16024" y="4269"/>
                    </a:lnTo>
                    <a:lnTo>
                      <a:pt x="16047" y="4269"/>
                    </a:lnTo>
                    <a:lnTo>
                      <a:pt x="16047" y="4954"/>
                    </a:lnTo>
                    <a:lnTo>
                      <a:pt x="16093" y="4954"/>
                    </a:lnTo>
                    <a:lnTo>
                      <a:pt x="16093" y="5639"/>
                    </a:lnTo>
                    <a:lnTo>
                      <a:pt x="16138" y="5639"/>
                    </a:lnTo>
                    <a:lnTo>
                      <a:pt x="16138" y="6323"/>
                    </a:lnTo>
                    <a:lnTo>
                      <a:pt x="16161" y="6323"/>
                    </a:lnTo>
                    <a:lnTo>
                      <a:pt x="16161" y="7008"/>
                    </a:lnTo>
                    <a:lnTo>
                      <a:pt x="16207" y="7008"/>
                    </a:lnTo>
                    <a:lnTo>
                      <a:pt x="16207" y="7693"/>
                    </a:lnTo>
                    <a:lnTo>
                      <a:pt x="16252" y="7693"/>
                    </a:lnTo>
                    <a:lnTo>
                      <a:pt x="16252" y="8378"/>
                    </a:lnTo>
                    <a:lnTo>
                      <a:pt x="16275" y="8378"/>
                    </a:lnTo>
                    <a:lnTo>
                      <a:pt x="16275" y="9062"/>
                    </a:lnTo>
                    <a:lnTo>
                      <a:pt x="16321" y="9062"/>
                    </a:lnTo>
                    <a:lnTo>
                      <a:pt x="16321" y="9747"/>
                    </a:lnTo>
                    <a:lnTo>
                      <a:pt x="16367" y="9747"/>
                    </a:lnTo>
                    <a:lnTo>
                      <a:pt x="16367" y="10615"/>
                    </a:lnTo>
                    <a:lnTo>
                      <a:pt x="16321" y="10615"/>
                    </a:lnTo>
                    <a:lnTo>
                      <a:pt x="16321" y="11254"/>
                    </a:lnTo>
                    <a:lnTo>
                      <a:pt x="16275" y="11254"/>
                    </a:lnTo>
                    <a:lnTo>
                      <a:pt x="16275" y="11687"/>
                    </a:lnTo>
                    <a:lnTo>
                      <a:pt x="16252" y="11687"/>
                    </a:lnTo>
                    <a:lnTo>
                      <a:pt x="16252" y="11938"/>
                    </a:lnTo>
                    <a:lnTo>
                      <a:pt x="16207" y="11938"/>
                    </a:lnTo>
                    <a:lnTo>
                      <a:pt x="16207" y="12212"/>
                    </a:lnTo>
                    <a:lnTo>
                      <a:pt x="16161" y="12212"/>
                    </a:lnTo>
                    <a:lnTo>
                      <a:pt x="16161" y="12441"/>
                    </a:lnTo>
                    <a:lnTo>
                      <a:pt x="16138" y="12441"/>
                    </a:lnTo>
                    <a:lnTo>
                      <a:pt x="16138" y="12623"/>
                    </a:lnTo>
                    <a:lnTo>
                      <a:pt x="16093" y="12623"/>
                    </a:lnTo>
                    <a:lnTo>
                      <a:pt x="16093" y="12829"/>
                    </a:lnTo>
                    <a:lnTo>
                      <a:pt x="16047" y="12829"/>
                    </a:lnTo>
                    <a:lnTo>
                      <a:pt x="16047" y="13011"/>
                    </a:lnTo>
                    <a:lnTo>
                      <a:pt x="16024" y="13011"/>
                    </a:lnTo>
                    <a:lnTo>
                      <a:pt x="16024" y="13171"/>
                    </a:lnTo>
                    <a:lnTo>
                      <a:pt x="15978" y="13171"/>
                    </a:lnTo>
                    <a:lnTo>
                      <a:pt x="15978" y="13285"/>
                    </a:lnTo>
                    <a:lnTo>
                      <a:pt x="15933" y="13285"/>
                    </a:lnTo>
                    <a:lnTo>
                      <a:pt x="15933" y="13422"/>
                    </a:lnTo>
                    <a:lnTo>
                      <a:pt x="15910" y="13422"/>
                    </a:lnTo>
                    <a:lnTo>
                      <a:pt x="15910" y="13582"/>
                    </a:lnTo>
                    <a:lnTo>
                      <a:pt x="15864" y="13582"/>
                    </a:lnTo>
                    <a:lnTo>
                      <a:pt x="15864" y="13696"/>
                    </a:lnTo>
                    <a:lnTo>
                      <a:pt x="15819" y="13696"/>
                    </a:lnTo>
                    <a:lnTo>
                      <a:pt x="15819" y="13810"/>
                    </a:lnTo>
                    <a:lnTo>
                      <a:pt x="15796" y="13810"/>
                    </a:lnTo>
                    <a:lnTo>
                      <a:pt x="15796" y="13924"/>
                    </a:lnTo>
                    <a:lnTo>
                      <a:pt x="15750" y="13924"/>
                    </a:lnTo>
                    <a:lnTo>
                      <a:pt x="15750" y="13993"/>
                    </a:lnTo>
                    <a:lnTo>
                      <a:pt x="15705" y="13993"/>
                    </a:lnTo>
                    <a:lnTo>
                      <a:pt x="15705" y="14107"/>
                    </a:lnTo>
                    <a:lnTo>
                      <a:pt x="15682" y="14107"/>
                    </a:lnTo>
                    <a:lnTo>
                      <a:pt x="15682" y="14221"/>
                    </a:lnTo>
                    <a:lnTo>
                      <a:pt x="15636" y="14221"/>
                    </a:lnTo>
                    <a:lnTo>
                      <a:pt x="15636" y="14312"/>
                    </a:lnTo>
                    <a:lnTo>
                      <a:pt x="15590" y="14312"/>
                    </a:lnTo>
                    <a:lnTo>
                      <a:pt x="15590" y="14426"/>
                    </a:lnTo>
                    <a:lnTo>
                      <a:pt x="15568" y="14426"/>
                    </a:lnTo>
                    <a:lnTo>
                      <a:pt x="15568" y="14495"/>
                    </a:lnTo>
                    <a:lnTo>
                      <a:pt x="15522" y="14495"/>
                    </a:lnTo>
                    <a:lnTo>
                      <a:pt x="15522" y="14563"/>
                    </a:lnTo>
                    <a:lnTo>
                      <a:pt x="15476" y="14563"/>
                    </a:lnTo>
                    <a:lnTo>
                      <a:pt x="15476" y="14655"/>
                    </a:lnTo>
                    <a:lnTo>
                      <a:pt x="15454" y="14655"/>
                    </a:lnTo>
                    <a:lnTo>
                      <a:pt x="15454" y="14723"/>
                    </a:lnTo>
                    <a:lnTo>
                      <a:pt x="15408" y="14723"/>
                    </a:lnTo>
                    <a:lnTo>
                      <a:pt x="15408" y="14792"/>
                    </a:lnTo>
                    <a:lnTo>
                      <a:pt x="15362" y="14792"/>
                    </a:lnTo>
                    <a:lnTo>
                      <a:pt x="15362" y="14883"/>
                    </a:lnTo>
                    <a:lnTo>
                      <a:pt x="15339" y="14883"/>
                    </a:lnTo>
                    <a:lnTo>
                      <a:pt x="15339" y="14951"/>
                    </a:lnTo>
                    <a:lnTo>
                      <a:pt x="15294" y="14951"/>
                    </a:lnTo>
                    <a:lnTo>
                      <a:pt x="15294" y="15020"/>
                    </a:lnTo>
                    <a:lnTo>
                      <a:pt x="15248" y="15020"/>
                    </a:lnTo>
                    <a:lnTo>
                      <a:pt x="15248" y="15111"/>
                    </a:lnTo>
                    <a:lnTo>
                      <a:pt x="15225" y="15111"/>
                    </a:lnTo>
                    <a:lnTo>
                      <a:pt x="15225" y="15134"/>
                    </a:lnTo>
                    <a:lnTo>
                      <a:pt x="15180" y="15134"/>
                    </a:lnTo>
                    <a:lnTo>
                      <a:pt x="15180" y="15225"/>
                    </a:lnTo>
                    <a:lnTo>
                      <a:pt x="15134" y="15225"/>
                    </a:lnTo>
                    <a:lnTo>
                      <a:pt x="15134" y="15248"/>
                    </a:lnTo>
                    <a:lnTo>
                      <a:pt x="15111" y="15248"/>
                    </a:lnTo>
                    <a:lnTo>
                      <a:pt x="15111" y="15339"/>
                    </a:lnTo>
                    <a:lnTo>
                      <a:pt x="15065" y="15339"/>
                    </a:lnTo>
                    <a:lnTo>
                      <a:pt x="15065" y="15362"/>
                    </a:lnTo>
                    <a:lnTo>
                      <a:pt x="15020" y="15362"/>
                    </a:lnTo>
                    <a:lnTo>
                      <a:pt x="15020" y="15454"/>
                    </a:lnTo>
                    <a:lnTo>
                      <a:pt x="14997" y="15454"/>
                    </a:lnTo>
                    <a:lnTo>
                      <a:pt x="14997" y="15476"/>
                    </a:lnTo>
                    <a:lnTo>
                      <a:pt x="14951" y="15476"/>
                    </a:lnTo>
                    <a:lnTo>
                      <a:pt x="14951" y="15568"/>
                    </a:lnTo>
                    <a:lnTo>
                      <a:pt x="14906" y="15568"/>
                    </a:lnTo>
                    <a:lnTo>
                      <a:pt x="14906" y="15590"/>
                    </a:lnTo>
                    <a:lnTo>
                      <a:pt x="14883" y="15590"/>
                    </a:lnTo>
                    <a:lnTo>
                      <a:pt x="14883" y="15682"/>
                    </a:lnTo>
                    <a:lnTo>
                      <a:pt x="14837" y="15682"/>
                    </a:lnTo>
                    <a:lnTo>
                      <a:pt x="14837" y="15705"/>
                    </a:lnTo>
                    <a:lnTo>
                      <a:pt x="14792" y="15705"/>
                    </a:lnTo>
                    <a:lnTo>
                      <a:pt x="14792" y="15750"/>
                    </a:lnTo>
                    <a:lnTo>
                      <a:pt x="14769" y="15750"/>
                    </a:lnTo>
                    <a:lnTo>
                      <a:pt x="14769" y="15796"/>
                    </a:lnTo>
                    <a:lnTo>
                      <a:pt x="14723" y="15796"/>
                    </a:lnTo>
                    <a:lnTo>
                      <a:pt x="14723" y="15819"/>
                    </a:lnTo>
                    <a:lnTo>
                      <a:pt x="14677" y="15819"/>
                    </a:lnTo>
                    <a:lnTo>
                      <a:pt x="14677" y="15864"/>
                    </a:lnTo>
                    <a:lnTo>
                      <a:pt x="14655" y="15864"/>
                    </a:lnTo>
                    <a:lnTo>
                      <a:pt x="14655" y="15910"/>
                    </a:lnTo>
                    <a:lnTo>
                      <a:pt x="14609" y="15910"/>
                    </a:lnTo>
                    <a:lnTo>
                      <a:pt x="14609" y="15933"/>
                    </a:lnTo>
                    <a:lnTo>
                      <a:pt x="14563" y="15933"/>
                    </a:lnTo>
                    <a:lnTo>
                      <a:pt x="14563" y="16024"/>
                    </a:lnTo>
                    <a:lnTo>
                      <a:pt x="14540" y="16024"/>
                    </a:lnTo>
                    <a:lnTo>
                      <a:pt x="14540" y="16047"/>
                    </a:lnTo>
                    <a:lnTo>
                      <a:pt x="14495" y="16047"/>
                    </a:lnTo>
                    <a:lnTo>
                      <a:pt x="14495" y="16093"/>
                    </a:lnTo>
                    <a:lnTo>
                      <a:pt x="14449" y="16093"/>
                    </a:lnTo>
                    <a:lnTo>
                      <a:pt x="14449" y="16138"/>
                    </a:lnTo>
                    <a:lnTo>
                      <a:pt x="14426" y="16138"/>
                    </a:lnTo>
                    <a:lnTo>
                      <a:pt x="14426" y="16161"/>
                    </a:lnTo>
                    <a:lnTo>
                      <a:pt x="14381" y="16161"/>
                    </a:lnTo>
                    <a:lnTo>
                      <a:pt x="14381" y="16207"/>
                    </a:lnTo>
                    <a:lnTo>
                      <a:pt x="14335" y="16207"/>
                    </a:lnTo>
                    <a:lnTo>
                      <a:pt x="14335" y="16252"/>
                    </a:lnTo>
                    <a:lnTo>
                      <a:pt x="14312" y="16252"/>
                    </a:lnTo>
                    <a:lnTo>
                      <a:pt x="14312" y="16275"/>
                    </a:lnTo>
                    <a:lnTo>
                      <a:pt x="14221" y="16275"/>
                    </a:lnTo>
                    <a:lnTo>
                      <a:pt x="14221" y="16321"/>
                    </a:lnTo>
                    <a:lnTo>
                      <a:pt x="14198" y="16321"/>
                    </a:lnTo>
                    <a:lnTo>
                      <a:pt x="14198" y="16367"/>
                    </a:lnTo>
                    <a:lnTo>
                      <a:pt x="14152" y="16367"/>
                    </a:lnTo>
                    <a:lnTo>
                      <a:pt x="14152" y="16389"/>
                    </a:lnTo>
                    <a:lnTo>
                      <a:pt x="14107" y="16389"/>
                    </a:lnTo>
                    <a:lnTo>
                      <a:pt x="14107" y="16435"/>
                    </a:lnTo>
                    <a:lnTo>
                      <a:pt x="14038" y="16435"/>
                    </a:lnTo>
                    <a:lnTo>
                      <a:pt x="14038" y="16481"/>
                    </a:lnTo>
                    <a:lnTo>
                      <a:pt x="13993" y="16481"/>
                    </a:lnTo>
                    <a:lnTo>
                      <a:pt x="13993" y="16503"/>
                    </a:lnTo>
                    <a:lnTo>
                      <a:pt x="13970" y="16503"/>
                    </a:lnTo>
                    <a:lnTo>
                      <a:pt x="13970" y="16549"/>
                    </a:lnTo>
                    <a:lnTo>
                      <a:pt x="13879" y="16549"/>
                    </a:lnTo>
                    <a:lnTo>
                      <a:pt x="13879" y="16595"/>
                    </a:lnTo>
                    <a:lnTo>
                      <a:pt x="13856" y="16595"/>
                    </a:lnTo>
                    <a:lnTo>
                      <a:pt x="13856" y="16618"/>
                    </a:lnTo>
                    <a:lnTo>
                      <a:pt x="13810" y="16618"/>
                    </a:lnTo>
                    <a:lnTo>
                      <a:pt x="13810" y="16663"/>
                    </a:lnTo>
                    <a:lnTo>
                      <a:pt x="13742" y="16663"/>
                    </a:lnTo>
                    <a:lnTo>
                      <a:pt x="13742" y="16709"/>
                    </a:lnTo>
                    <a:lnTo>
                      <a:pt x="13650" y="16709"/>
                    </a:lnTo>
                    <a:lnTo>
                      <a:pt x="13650" y="16732"/>
                    </a:lnTo>
                    <a:lnTo>
                      <a:pt x="13582" y="16732"/>
                    </a:lnTo>
                    <a:lnTo>
                      <a:pt x="13582" y="16777"/>
                    </a:lnTo>
                    <a:lnTo>
                      <a:pt x="13513" y="16777"/>
                    </a:lnTo>
                    <a:lnTo>
                      <a:pt x="13513" y="16823"/>
                    </a:lnTo>
                    <a:lnTo>
                      <a:pt x="13468" y="16823"/>
                    </a:lnTo>
                    <a:lnTo>
                      <a:pt x="13468" y="16846"/>
                    </a:lnTo>
                    <a:lnTo>
                      <a:pt x="13399" y="16846"/>
                    </a:lnTo>
                    <a:lnTo>
                      <a:pt x="13399" y="16891"/>
                    </a:lnTo>
                    <a:lnTo>
                      <a:pt x="13308" y="16891"/>
                    </a:lnTo>
                    <a:lnTo>
                      <a:pt x="13308" y="16937"/>
                    </a:lnTo>
                    <a:lnTo>
                      <a:pt x="13239" y="16937"/>
                    </a:lnTo>
                    <a:lnTo>
                      <a:pt x="13239" y="16960"/>
                    </a:lnTo>
                    <a:lnTo>
                      <a:pt x="13171" y="16960"/>
                    </a:lnTo>
                    <a:lnTo>
                      <a:pt x="13171" y="17006"/>
                    </a:lnTo>
                    <a:lnTo>
                      <a:pt x="13080" y="17006"/>
                    </a:lnTo>
                    <a:lnTo>
                      <a:pt x="13080" y="17051"/>
                    </a:lnTo>
                    <a:lnTo>
                      <a:pt x="12966" y="17051"/>
                    </a:lnTo>
                    <a:lnTo>
                      <a:pt x="12966" y="17074"/>
                    </a:lnTo>
                    <a:lnTo>
                      <a:pt x="12851" y="17074"/>
                    </a:lnTo>
                    <a:lnTo>
                      <a:pt x="12851" y="17120"/>
                    </a:lnTo>
                    <a:lnTo>
                      <a:pt x="12737" y="17120"/>
                    </a:lnTo>
                    <a:lnTo>
                      <a:pt x="12737" y="17165"/>
                    </a:lnTo>
                    <a:lnTo>
                      <a:pt x="12623" y="17165"/>
                    </a:lnTo>
                    <a:lnTo>
                      <a:pt x="12623" y="17188"/>
                    </a:lnTo>
                    <a:lnTo>
                      <a:pt x="12509" y="17188"/>
                    </a:lnTo>
                    <a:lnTo>
                      <a:pt x="12509" y="17234"/>
                    </a:lnTo>
                    <a:lnTo>
                      <a:pt x="12326" y="17234"/>
                    </a:lnTo>
                    <a:lnTo>
                      <a:pt x="12326" y="17280"/>
                    </a:lnTo>
                    <a:lnTo>
                      <a:pt x="12144" y="17280"/>
                    </a:lnTo>
                    <a:lnTo>
                      <a:pt x="12144" y="17302"/>
                    </a:lnTo>
                    <a:lnTo>
                      <a:pt x="11870" y="17302"/>
                    </a:lnTo>
                    <a:lnTo>
                      <a:pt x="11870" y="17348"/>
                    </a:lnTo>
                    <a:lnTo>
                      <a:pt x="11596" y="17348"/>
                    </a:lnTo>
                    <a:lnTo>
                      <a:pt x="11596" y="17394"/>
                    </a:lnTo>
                    <a:lnTo>
                      <a:pt x="11185" y="17394"/>
                    </a:lnTo>
                    <a:lnTo>
                      <a:pt x="11185" y="174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55;p49">
                <a:extLst>
                  <a:ext uri="{FF2B5EF4-FFF2-40B4-BE49-F238E27FC236}">
                    <a16:creationId xmlns:a16="http://schemas.microsoft.com/office/drawing/2014/main" id="{0E1864DA-574D-A7A3-6CA9-7C10B62E95F9}"/>
                  </a:ext>
                </a:extLst>
              </p:cNvPr>
              <p:cNvSpPr/>
              <p:nvPr/>
            </p:nvSpPr>
            <p:spPr>
              <a:xfrm>
                <a:off x="9900352" y="2262344"/>
                <a:ext cx="999629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0980" extrusionOk="0">
                    <a:moveTo>
                      <a:pt x="10090" y="0"/>
                    </a:moveTo>
                    <a:cubicBezTo>
                      <a:pt x="10090" y="0"/>
                      <a:pt x="1" y="2511"/>
                      <a:pt x="1" y="10979"/>
                    </a:cubicBezTo>
                    <a:lnTo>
                      <a:pt x="27186" y="10979"/>
                    </a:lnTo>
                    <a:cubicBezTo>
                      <a:pt x="27186" y="2511"/>
                      <a:pt x="17257" y="0"/>
                      <a:pt x="17257" y="0"/>
                    </a:cubicBezTo>
                    <a:cubicBezTo>
                      <a:pt x="16150" y="308"/>
                      <a:pt x="14912" y="462"/>
                      <a:pt x="13673" y="462"/>
                    </a:cubicBezTo>
                    <a:cubicBezTo>
                      <a:pt x="12435" y="462"/>
                      <a:pt x="11197" y="308"/>
                      <a:pt x="10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056;p49">
              <a:extLst>
                <a:ext uri="{FF2B5EF4-FFF2-40B4-BE49-F238E27FC236}">
                  <a16:creationId xmlns:a16="http://schemas.microsoft.com/office/drawing/2014/main" id="{7BC8F16E-18CF-E6E4-267F-E35DB57EC71F}"/>
                </a:ext>
              </a:extLst>
            </p:cNvPr>
            <p:cNvGrpSpPr/>
            <p:nvPr/>
          </p:nvGrpSpPr>
          <p:grpSpPr>
            <a:xfrm>
              <a:off x="7270994" y="1514768"/>
              <a:ext cx="280706" cy="426916"/>
              <a:chOff x="7270994" y="1514768"/>
              <a:chExt cx="280706" cy="426916"/>
            </a:xfrm>
          </p:grpSpPr>
          <p:grpSp>
            <p:nvGrpSpPr>
              <p:cNvPr id="67" name="Google Shape;2057;p49">
                <a:extLst>
                  <a:ext uri="{FF2B5EF4-FFF2-40B4-BE49-F238E27FC236}">
                    <a16:creationId xmlns:a16="http://schemas.microsoft.com/office/drawing/2014/main" id="{F21EAEB7-DED8-ED67-712C-9A1FC9AA0839}"/>
                  </a:ext>
                </a:extLst>
              </p:cNvPr>
              <p:cNvGrpSpPr/>
              <p:nvPr/>
            </p:nvGrpSpPr>
            <p:grpSpPr>
              <a:xfrm>
                <a:off x="7270997" y="1514768"/>
                <a:ext cx="280704" cy="426916"/>
                <a:chOff x="5434224" y="1867765"/>
                <a:chExt cx="127130" cy="193359"/>
              </a:xfrm>
            </p:grpSpPr>
            <p:sp>
              <p:nvSpPr>
                <p:cNvPr id="70" name="Google Shape;2058;p49">
                  <a:extLst>
                    <a:ext uri="{FF2B5EF4-FFF2-40B4-BE49-F238E27FC236}">
                      <a16:creationId xmlns:a16="http://schemas.microsoft.com/office/drawing/2014/main" id="{39ED1C33-5286-2634-E72D-6EF164762007}"/>
                    </a:ext>
                  </a:extLst>
                </p:cNvPr>
                <p:cNvSpPr/>
                <p:nvPr/>
              </p:nvSpPr>
              <p:spPr>
                <a:xfrm>
                  <a:off x="5516664" y="1872044"/>
                  <a:ext cx="44690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506" extrusionOk="0">
                      <a:moveTo>
                        <a:pt x="129" y="0"/>
                      </a:moveTo>
                      <a:cubicBezTo>
                        <a:pt x="63" y="0"/>
                        <a:pt x="1" y="82"/>
                        <a:pt x="37" y="251"/>
                      </a:cubicBezTo>
                      <a:cubicBezTo>
                        <a:pt x="72" y="437"/>
                        <a:pt x="276" y="506"/>
                        <a:pt x="481" y="506"/>
                      </a:cubicBezTo>
                      <a:cubicBezTo>
                        <a:pt x="539" y="506"/>
                        <a:pt x="598" y="500"/>
                        <a:pt x="652" y="490"/>
                      </a:cubicBezTo>
                      <a:cubicBezTo>
                        <a:pt x="892" y="447"/>
                        <a:pt x="939" y="229"/>
                        <a:pt x="810" y="229"/>
                      </a:cubicBezTo>
                      <a:cubicBezTo>
                        <a:pt x="804" y="229"/>
                        <a:pt x="796" y="230"/>
                        <a:pt x="788" y="231"/>
                      </a:cubicBezTo>
                      <a:cubicBezTo>
                        <a:pt x="732" y="247"/>
                        <a:pt x="680" y="254"/>
                        <a:pt x="632" y="254"/>
                      </a:cubicBezTo>
                      <a:cubicBezTo>
                        <a:pt x="359" y="254"/>
                        <a:pt x="205" y="43"/>
                        <a:pt x="205" y="43"/>
                      </a:cubicBezTo>
                      <a:cubicBezTo>
                        <a:pt x="184" y="15"/>
                        <a:pt x="156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59;p49">
                  <a:extLst>
                    <a:ext uri="{FF2B5EF4-FFF2-40B4-BE49-F238E27FC236}">
                      <a16:creationId xmlns:a16="http://schemas.microsoft.com/office/drawing/2014/main" id="{010A1671-AB17-3AE6-2EB3-8137EBC7791E}"/>
                    </a:ext>
                  </a:extLst>
                </p:cNvPr>
                <p:cNvSpPr/>
                <p:nvPr/>
              </p:nvSpPr>
              <p:spPr>
                <a:xfrm>
                  <a:off x="5434224" y="1867765"/>
                  <a:ext cx="44024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530" extrusionOk="0">
                      <a:moveTo>
                        <a:pt x="800" y="0"/>
                      </a:moveTo>
                      <a:cubicBezTo>
                        <a:pt x="771" y="0"/>
                        <a:pt x="742" y="17"/>
                        <a:pt x="722" y="49"/>
                      </a:cubicBezTo>
                      <a:cubicBezTo>
                        <a:pt x="722" y="49"/>
                        <a:pt x="572" y="284"/>
                        <a:pt x="281" y="284"/>
                      </a:cubicBezTo>
                      <a:cubicBezTo>
                        <a:pt x="241" y="284"/>
                        <a:pt x="198" y="280"/>
                        <a:pt x="152" y="269"/>
                      </a:cubicBezTo>
                      <a:cubicBezTo>
                        <a:pt x="146" y="269"/>
                        <a:pt x="140" y="268"/>
                        <a:pt x="135" y="268"/>
                      </a:cubicBezTo>
                      <a:cubicBezTo>
                        <a:pt x="0" y="268"/>
                        <a:pt x="52" y="491"/>
                        <a:pt x="295" y="522"/>
                      </a:cubicBezTo>
                      <a:cubicBezTo>
                        <a:pt x="334" y="527"/>
                        <a:pt x="375" y="530"/>
                        <a:pt x="417" y="530"/>
                      </a:cubicBezTo>
                      <a:cubicBezTo>
                        <a:pt x="641" y="530"/>
                        <a:pt x="876" y="451"/>
                        <a:pt x="903" y="244"/>
                      </a:cubicBezTo>
                      <a:cubicBezTo>
                        <a:pt x="925" y="79"/>
                        <a:pt x="862" y="0"/>
                        <a:pt x="8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60;p49">
                  <a:extLst>
                    <a:ext uri="{FF2B5EF4-FFF2-40B4-BE49-F238E27FC236}">
                      <a16:creationId xmlns:a16="http://schemas.microsoft.com/office/drawing/2014/main" id="{7A3C0A36-F2A0-15C0-0CC1-096B81AA3854}"/>
                    </a:ext>
                  </a:extLst>
                </p:cNvPr>
                <p:cNvSpPr/>
                <p:nvPr/>
              </p:nvSpPr>
              <p:spPr>
                <a:xfrm>
                  <a:off x="5463606" y="1933707"/>
                  <a:ext cx="39746" cy="5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42" extrusionOk="0">
                      <a:moveTo>
                        <a:pt x="551" y="0"/>
                      </a:moveTo>
                      <a:cubicBezTo>
                        <a:pt x="524" y="0"/>
                        <a:pt x="490" y="11"/>
                        <a:pt x="447" y="35"/>
                      </a:cubicBezTo>
                      <a:cubicBezTo>
                        <a:pt x="447" y="35"/>
                        <a:pt x="0" y="689"/>
                        <a:pt x="33" y="1000"/>
                      </a:cubicBezTo>
                      <a:cubicBezTo>
                        <a:pt x="46" y="1107"/>
                        <a:pt x="103" y="1142"/>
                        <a:pt x="172" y="1142"/>
                      </a:cubicBezTo>
                      <a:cubicBezTo>
                        <a:pt x="303" y="1142"/>
                        <a:pt x="480" y="1013"/>
                        <a:pt x="480" y="1013"/>
                      </a:cubicBezTo>
                      <a:cubicBezTo>
                        <a:pt x="480" y="1013"/>
                        <a:pt x="624" y="1125"/>
                        <a:pt x="719" y="1125"/>
                      </a:cubicBezTo>
                      <a:cubicBezTo>
                        <a:pt x="751" y="1125"/>
                        <a:pt x="777" y="1112"/>
                        <a:pt x="790" y="1078"/>
                      </a:cubicBezTo>
                      <a:cubicBezTo>
                        <a:pt x="836" y="948"/>
                        <a:pt x="544" y="657"/>
                        <a:pt x="544" y="657"/>
                      </a:cubicBezTo>
                      <a:cubicBezTo>
                        <a:pt x="544" y="657"/>
                        <a:pt x="763" y="0"/>
                        <a:pt x="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61;p49">
                  <a:extLst>
                    <a:ext uri="{FF2B5EF4-FFF2-40B4-BE49-F238E27FC236}">
                      <a16:creationId xmlns:a16="http://schemas.microsoft.com/office/drawing/2014/main" id="{4B7FDFF1-3D44-78A1-0CFF-1E178A39303E}"/>
                    </a:ext>
                  </a:extLst>
                </p:cNvPr>
                <p:cNvSpPr/>
                <p:nvPr/>
              </p:nvSpPr>
              <p:spPr>
                <a:xfrm>
                  <a:off x="5479913" y="2054182"/>
                  <a:ext cx="19825" cy="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46" extrusionOk="0">
                      <a:moveTo>
                        <a:pt x="357" y="1"/>
                      </a:moveTo>
                      <a:cubicBezTo>
                        <a:pt x="281" y="40"/>
                        <a:pt x="208" y="52"/>
                        <a:pt x="148" y="52"/>
                      </a:cubicBezTo>
                      <a:cubicBezTo>
                        <a:pt x="60" y="52"/>
                        <a:pt x="1" y="27"/>
                        <a:pt x="1" y="27"/>
                      </a:cubicBezTo>
                      <a:lnTo>
                        <a:pt x="1" y="27"/>
                      </a:lnTo>
                      <a:cubicBezTo>
                        <a:pt x="47" y="115"/>
                        <a:pt x="113" y="145"/>
                        <a:pt x="177" y="145"/>
                      </a:cubicBezTo>
                      <a:cubicBezTo>
                        <a:pt x="302" y="145"/>
                        <a:pt x="417" y="3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62;p49">
                  <a:extLst>
                    <a:ext uri="{FF2B5EF4-FFF2-40B4-BE49-F238E27FC236}">
                      <a16:creationId xmlns:a16="http://schemas.microsoft.com/office/drawing/2014/main" id="{7FDAF6C4-3C60-E961-CAF2-9E0E91020F7A}"/>
                    </a:ext>
                  </a:extLst>
                </p:cNvPr>
                <p:cNvSpPr/>
                <p:nvPr/>
              </p:nvSpPr>
              <p:spPr>
                <a:xfrm>
                  <a:off x="5444208" y="2012677"/>
                  <a:ext cx="84721" cy="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7" extrusionOk="0">
                      <a:moveTo>
                        <a:pt x="214" y="0"/>
                      </a:moveTo>
                      <a:cubicBezTo>
                        <a:pt x="98" y="0"/>
                        <a:pt x="72" y="77"/>
                        <a:pt x="72" y="77"/>
                      </a:cubicBezTo>
                      <a:cubicBezTo>
                        <a:pt x="20" y="84"/>
                        <a:pt x="0" y="233"/>
                        <a:pt x="0" y="233"/>
                      </a:cubicBezTo>
                      <a:cubicBezTo>
                        <a:pt x="0" y="233"/>
                        <a:pt x="136" y="220"/>
                        <a:pt x="208" y="213"/>
                      </a:cubicBezTo>
                      <a:cubicBezTo>
                        <a:pt x="213" y="212"/>
                        <a:pt x="218" y="212"/>
                        <a:pt x="223" y="212"/>
                      </a:cubicBezTo>
                      <a:cubicBezTo>
                        <a:pt x="286" y="212"/>
                        <a:pt x="371" y="268"/>
                        <a:pt x="482" y="268"/>
                      </a:cubicBezTo>
                      <a:cubicBezTo>
                        <a:pt x="496" y="268"/>
                        <a:pt x="510" y="267"/>
                        <a:pt x="525" y="265"/>
                      </a:cubicBezTo>
                      <a:cubicBezTo>
                        <a:pt x="589" y="254"/>
                        <a:pt x="650" y="248"/>
                        <a:pt x="715" y="248"/>
                      </a:cubicBezTo>
                      <a:cubicBezTo>
                        <a:pt x="802" y="248"/>
                        <a:pt x="898" y="259"/>
                        <a:pt x="1024" y="284"/>
                      </a:cubicBezTo>
                      <a:cubicBezTo>
                        <a:pt x="1071" y="293"/>
                        <a:pt x="1110" y="296"/>
                        <a:pt x="1145" y="296"/>
                      </a:cubicBezTo>
                      <a:cubicBezTo>
                        <a:pt x="1272" y="296"/>
                        <a:pt x="1333" y="252"/>
                        <a:pt x="1470" y="252"/>
                      </a:cubicBezTo>
                      <a:cubicBezTo>
                        <a:pt x="1645" y="252"/>
                        <a:pt x="1781" y="291"/>
                        <a:pt x="1781" y="291"/>
                      </a:cubicBezTo>
                      <a:cubicBezTo>
                        <a:pt x="1781" y="291"/>
                        <a:pt x="1736" y="213"/>
                        <a:pt x="1509" y="84"/>
                      </a:cubicBezTo>
                      <a:cubicBezTo>
                        <a:pt x="1446" y="50"/>
                        <a:pt x="1397" y="38"/>
                        <a:pt x="1353" y="38"/>
                      </a:cubicBezTo>
                      <a:cubicBezTo>
                        <a:pt x="1271" y="38"/>
                        <a:pt x="1210" y="79"/>
                        <a:pt x="1120" y="79"/>
                      </a:cubicBezTo>
                      <a:cubicBezTo>
                        <a:pt x="1086" y="79"/>
                        <a:pt x="1048" y="73"/>
                        <a:pt x="1004" y="58"/>
                      </a:cubicBezTo>
                      <a:cubicBezTo>
                        <a:pt x="960" y="41"/>
                        <a:pt x="920" y="35"/>
                        <a:pt x="882" y="35"/>
                      </a:cubicBezTo>
                      <a:cubicBezTo>
                        <a:pt x="775" y="35"/>
                        <a:pt x="686" y="84"/>
                        <a:pt x="571" y="84"/>
                      </a:cubicBezTo>
                      <a:cubicBezTo>
                        <a:pt x="519" y="84"/>
                        <a:pt x="462" y="74"/>
                        <a:pt x="395" y="45"/>
                      </a:cubicBezTo>
                      <a:cubicBezTo>
                        <a:pt x="319" y="12"/>
                        <a:pt x="260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2063;p49">
                <a:extLst>
                  <a:ext uri="{FF2B5EF4-FFF2-40B4-BE49-F238E27FC236}">
                    <a16:creationId xmlns:a16="http://schemas.microsoft.com/office/drawing/2014/main" id="{AF4DB93A-88F9-54EE-16A0-59B5189CF26C}"/>
                  </a:ext>
                </a:extLst>
              </p:cNvPr>
              <p:cNvSpPr/>
              <p:nvPr/>
            </p:nvSpPr>
            <p:spPr>
              <a:xfrm rot="901576" flipH="1">
                <a:off x="7277102" y="16017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64;p49">
                <a:extLst>
                  <a:ext uri="{FF2B5EF4-FFF2-40B4-BE49-F238E27FC236}">
                    <a16:creationId xmlns:a16="http://schemas.microsoft.com/office/drawing/2014/main" id="{C4E2D295-BF25-DFCD-5E53-7AB7962F4079}"/>
                  </a:ext>
                </a:extLst>
              </p:cNvPr>
              <p:cNvSpPr/>
              <p:nvPr/>
            </p:nvSpPr>
            <p:spPr>
              <a:xfrm rot="901576" flipH="1">
                <a:off x="7452727" y="16110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投影片編號版面配置區 1">
            <a:extLst>
              <a:ext uri="{FF2B5EF4-FFF2-40B4-BE49-F238E27FC236}">
                <a16:creationId xmlns:a16="http://schemas.microsoft.com/office/drawing/2014/main" id="{0818F125-B67E-9534-2464-2F0F627041A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33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817D6D3-2DD4-C2B7-466A-E9A700D5A91E}"/>
              </a:ext>
            </a:extLst>
          </p:cNvPr>
          <p:cNvGrpSpPr/>
          <p:nvPr/>
        </p:nvGrpSpPr>
        <p:grpSpPr>
          <a:xfrm>
            <a:off x="633125" y="1479158"/>
            <a:ext cx="4109725" cy="754119"/>
            <a:chOff x="4340538" y="1247501"/>
            <a:chExt cx="4109725" cy="754119"/>
          </a:xfrm>
        </p:grpSpPr>
        <p:sp>
          <p:nvSpPr>
            <p:cNvPr id="127" name="Google Shape;256;p30">
              <a:extLst>
                <a:ext uri="{FF2B5EF4-FFF2-40B4-BE49-F238E27FC236}">
                  <a16:creationId xmlns:a16="http://schemas.microsoft.com/office/drawing/2014/main" id="{042B7A9D-6761-7C1D-7AC6-E5752A34C47C}"/>
                </a:ext>
              </a:extLst>
            </p:cNvPr>
            <p:cNvSpPr/>
            <p:nvPr/>
          </p:nvSpPr>
          <p:spPr>
            <a:xfrm>
              <a:off x="4340538" y="1247501"/>
              <a:ext cx="754149" cy="754119"/>
            </a:xfrm>
            <a:custGeom>
              <a:avLst/>
              <a:gdLst/>
              <a:ahLst/>
              <a:cxnLst/>
              <a:rect l="l" t="t" r="r" b="b"/>
              <a:pathLst>
                <a:path w="10213" h="10213" extrusionOk="0">
                  <a:moveTo>
                    <a:pt x="5110" y="1"/>
                  </a:moveTo>
                  <a:cubicBezTo>
                    <a:pt x="2286" y="1"/>
                    <a:pt x="0" y="2287"/>
                    <a:pt x="0" y="5104"/>
                  </a:cubicBezTo>
                  <a:cubicBezTo>
                    <a:pt x="0" y="7927"/>
                    <a:pt x="2286" y="10213"/>
                    <a:pt x="5110" y="10213"/>
                  </a:cubicBezTo>
                  <a:cubicBezTo>
                    <a:pt x="7927" y="10213"/>
                    <a:pt x="10213" y="7927"/>
                    <a:pt x="10213" y="5104"/>
                  </a:cubicBezTo>
                  <a:cubicBezTo>
                    <a:pt x="10213" y="2287"/>
                    <a:pt x="7927" y="1"/>
                    <a:pt x="5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40039EE-9B88-B663-7F56-421946AFBC9A}"/>
                </a:ext>
              </a:extLst>
            </p:cNvPr>
            <p:cNvSpPr txBox="1"/>
            <p:nvPr/>
          </p:nvSpPr>
          <p:spPr>
            <a:xfrm>
              <a:off x="5314951" y="1301394"/>
              <a:ext cx="3135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結論探討</a:t>
              </a: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51D6947-7CA2-256A-B8AE-E0CDEBA784E4}"/>
              </a:ext>
            </a:extLst>
          </p:cNvPr>
          <p:cNvSpPr txBox="1"/>
          <p:nvPr/>
        </p:nvSpPr>
        <p:spPr>
          <a:xfrm>
            <a:off x="1663498" y="2588063"/>
            <a:ext cx="357811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演算法表現差異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不平衡資料處理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高</a:t>
            </a: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準確率的原因</a:t>
            </a:r>
          </a:p>
        </p:txBody>
      </p:sp>
      <p:grpSp>
        <p:nvGrpSpPr>
          <p:cNvPr id="110" name="Google Shape;477;p33">
            <a:extLst>
              <a:ext uri="{FF2B5EF4-FFF2-40B4-BE49-F238E27FC236}">
                <a16:creationId xmlns:a16="http://schemas.microsoft.com/office/drawing/2014/main" id="{F609109D-A89D-EC6D-C74D-03A9C008A327}"/>
              </a:ext>
            </a:extLst>
          </p:cNvPr>
          <p:cNvGrpSpPr/>
          <p:nvPr/>
        </p:nvGrpSpPr>
        <p:grpSpPr>
          <a:xfrm>
            <a:off x="1731049" y="2647191"/>
            <a:ext cx="301604" cy="301557"/>
            <a:chOff x="3395005" y="1639070"/>
            <a:chExt cx="416934" cy="416903"/>
          </a:xfrm>
        </p:grpSpPr>
        <p:sp>
          <p:nvSpPr>
            <p:cNvPr id="111" name="Google Shape;478;p33">
              <a:extLst>
                <a:ext uri="{FF2B5EF4-FFF2-40B4-BE49-F238E27FC236}">
                  <a16:creationId xmlns:a16="http://schemas.microsoft.com/office/drawing/2014/main" id="{AF493961-7D70-BB5E-5088-64A966C4CA9C}"/>
                </a:ext>
              </a:extLst>
            </p:cNvPr>
            <p:cNvSpPr/>
            <p:nvPr/>
          </p:nvSpPr>
          <p:spPr>
            <a:xfrm>
              <a:off x="3395005" y="1639070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63" y="0"/>
                    <a:pt x="1" y="2785"/>
                    <a:pt x="1" y="6209"/>
                  </a:cubicBezTo>
                  <a:cubicBezTo>
                    <a:pt x="1" y="9633"/>
                    <a:pt x="2763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9;p33">
              <a:extLst>
                <a:ext uri="{FF2B5EF4-FFF2-40B4-BE49-F238E27FC236}">
                  <a16:creationId xmlns:a16="http://schemas.microsoft.com/office/drawing/2014/main" id="{282F56F0-281F-B75C-843F-B427DFD0ACA2}"/>
                </a:ext>
              </a:extLst>
            </p:cNvPr>
            <p:cNvSpPr/>
            <p:nvPr/>
          </p:nvSpPr>
          <p:spPr>
            <a:xfrm>
              <a:off x="3534504" y="1813414"/>
              <a:ext cx="103478" cy="162122"/>
            </a:xfrm>
            <a:custGeom>
              <a:avLst/>
              <a:gdLst/>
              <a:ahLst/>
              <a:cxnLst/>
              <a:rect l="l" t="t" r="r" b="b"/>
              <a:pathLst>
                <a:path w="3082" h="4829" extrusionOk="0">
                  <a:moveTo>
                    <a:pt x="1552" y="0"/>
                  </a:moveTo>
                  <a:cubicBezTo>
                    <a:pt x="1489" y="0"/>
                    <a:pt x="1427" y="34"/>
                    <a:pt x="1392" y="103"/>
                  </a:cubicBezTo>
                  <a:lnTo>
                    <a:pt x="183" y="2614"/>
                  </a:lnTo>
                  <a:cubicBezTo>
                    <a:pt x="69" y="2842"/>
                    <a:pt x="0" y="3070"/>
                    <a:pt x="23" y="3344"/>
                  </a:cubicBezTo>
                  <a:cubicBezTo>
                    <a:pt x="46" y="4143"/>
                    <a:pt x="730" y="4805"/>
                    <a:pt x="1529" y="4828"/>
                  </a:cubicBezTo>
                  <a:cubicBezTo>
                    <a:pt x="1543" y="4828"/>
                    <a:pt x="1557" y="4828"/>
                    <a:pt x="1570" y="4828"/>
                  </a:cubicBezTo>
                  <a:cubicBezTo>
                    <a:pt x="2418" y="4828"/>
                    <a:pt x="3081" y="4130"/>
                    <a:pt x="3081" y="3298"/>
                  </a:cubicBezTo>
                  <a:cubicBezTo>
                    <a:pt x="3081" y="3047"/>
                    <a:pt x="3036" y="2819"/>
                    <a:pt x="2922" y="2614"/>
                  </a:cubicBezTo>
                  <a:lnTo>
                    <a:pt x="2945" y="2614"/>
                  </a:lnTo>
                  <a:lnTo>
                    <a:pt x="1712" y="103"/>
                  </a:lnTo>
                  <a:cubicBezTo>
                    <a:pt x="1678" y="34"/>
                    <a:pt x="1615" y="0"/>
                    <a:pt x="1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0;p33">
              <a:extLst>
                <a:ext uri="{FF2B5EF4-FFF2-40B4-BE49-F238E27FC236}">
                  <a16:creationId xmlns:a16="http://schemas.microsoft.com/office/drawing/2014/main" id="{8C3DA847-6731-80BF-A701-9316131B19FA}"/>
                </a:ext>
              </a:extLst>
            </p:cNvPr>
            <p:cNvSpPr/>
            <p:nvPr/>
          </p:nvSpPr>
          <p:spPr>
            <a:xfrm>
              <a:off x="3637945" y="1746537"/>
              <a:ext cx="90451" cy="140870"/>
            </a:xfrm>
            <a:custGeom>
              <a:avLst/>
              <a:gdLst/>
              <a:ahLst/>
              <a:cxnLst/>
              <a:rect l="l" t="t" r="r" b="b"/>
              <a:pathLst>
                <a:path w="2694" h="4196" extrusionOk="0">
                  <a:moveTo>
                    <a:pt x="1356" y="1"/>
                  </a:moveTo>
                  <a:cubicBezTo>
                    <a:pt x="1302" y="1"/>
                    <a:pt x="1244" y="29"/>
                    <a:pt x="1210" y="86"/>
                  </a:cubicBezTo>
                  <a:lnTo>
                    <a:pt x="137" y="2278"/>
                  </a:lnTo>
                  <a:lnTo>
                    <a:pt x="160" y="2278"/>
                  </a:lnTo>
                  <a:cubicBezTo>
                    <a:pt x="46" y="2460"/>
                    <a:pt x="0" y="2688"/>
                    <a:pt x="0" y="2917"/>
                  </a:cubicBezTo>
                  <a:cubicBezTo>
                    <a:pt x="46" y="3601"/>
                    <a:pt x="617" y="4195"/>
                    <a:pt x="1324" y="4195"/>
                  </a:cubicBezTo>
                  <a:cubicBezTo>
                    <a:pt x="1338" y="4195"/>
                    <a:pt x="1351" y="4195"/>
                    <a:pt x="1365" y="4195"/>
                  </a:cubicBezTo>
                  <a:cubicBezTo>
                    <a:pt x="2100" y="4195"/>
                    <a:pt x="2694" y="3588"/>
                    <a:pt x="2694" y="2871"/>
                  </a:cubicBezTo>
                  <a:cubicBezTo>
                    <a:pt x="2694" y="2643"/>
                    <a:pt x="2648" y="2460"/>
                    <a:pt x="2557" y="2278"/>
                  </a:cubicBezTo>
                  <a:lnTo>
                    <a:pt x="1484" y="86"/>
                  </a:lnTo>
                  <a:cubicBezTo>
                    <a:pt x="1461" y="29"/>
                    <a:pt x="1410" y="1"/>
                    <a:pt x="1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1;p33">
              <a:extLst>
                <a:ext uri="{FF2B5EF4-FFF2-40B4-BE49-F238E27FC236}">
                  <a16:creationId xmlns:a16="http://schemas.microsoft.com/office/drawing/2014/main" id="{28F1571E-02F9-E148-31D7-5AD1BEDD60F4}"/>
                </a:ext>
              </a:extLst>
            </p:cNvPr>
            <p:cNvSpPr/>
            <p:nvPr/>
          </p:nvSpPr>
          <p:spPr>
            <a:xfrm>
              <a:off x="3481625" y="1733913"/>
              <a:ext cx="69769" cy="109782"/>
            </a:xfrm>
            <a:custGeom>
              <a:avLst/>
              <a:gdLst/>
              <a:ahLst/>
              <a:cxnLst/>
              <a:rect l="l" t="t" r="r" b="b"/>
              <a:pathLst>
                <a:path w="2078" h="3270" extrusionOk="0">
                  <a:moveTo>
                    <a:pt x="1047" y="0"/>
                  </a:moveTo>
                  <a:cubicBezTo>
                    <a:pt x="1004" y="0"/>
                    <a:pt x="959" y="17"/>
                    <a:pt x="936" y="51"/>
                  </a:cubicBezTo>
                  <a:lnTo>
                    <a:pt x="114" y="1763"/>
                  </a:lnTo>
                  <a:cubicBezTo>
                    <a:pt x="46" y="1900"/>
                    <a:pt x="0" y="2083"/>
                    <a:pt x="0" y="2265"/>
                  </a:cubicBezTo>
                  <a:cubicBezTo>
                    <a:pt x="23" y="2790"/>
                    <a:pt x="479" y="3247"/>
                    <a:pt x="1027" y="3270"/>
                  </a:cubicBezTo>
                  <a:cubicBezTo>
                    <a:pt x="1621" y="3270"/>
                    <a:pt x="2077" y="2813"/>
                    <a:pt x="2077" y="2220"/>
                  </a:cubicBezTo>
                  <a:cubicBezTo>
                    <a:pt x="2077" y="2060"/>
                    <a:pt x="2054" y="1900"/>
                    <a:pt x="1986" y="1763"/>
                  </a:cubicBezTo>
                  <a:lnTo>
                    <a:pt x="1141" y="51"/>
                  </a:lnTo>
                  <a:cubicBezTo>
                    <a:pt x="1130" y="17"/>
                    <a:pt x="1090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2;p33">
              <a:extLst>
                <a:ext uri="{FF2B5EF4-FFF2-40B4-BE49-F238E27FC236}">
                  <a16:creationId xmlns:a16="http://schemas.microsoft.com/office/drawing/2014/main" id="{1EBDD878-17C6-D48C-66E8-BE8112A37388}"/>
                </a:ext>
              </a:extLst>
            </p:cNvPr>
            <p:cNvSpPr/>
            <p:nvPr/>
          </p:nvSpPr>
          <p:spPr>
            <a:xfrm>
              <a:off x="3514561" y="1806901"/>
              <a:ext cx="31460" cy="30685"/>
            </a:xfrm>
            <a:custGeom>
              <a:avLst/>
              <a:gdLst/>
              <a:ahLst/>
              <a:cxnLst/>
              <a:rect l="l" t="t" r="r" b="b"/>
              <a:pathLst>
                <a:path w="937" h="914" extrusionOk="0">
                  <a:moveTo>
                    <a:pt x="891" y="0"/>
                  </a:moveTo>
                  <a:cubicBezTo>
                    <a:pt x="845" y="0"/>
                    <a:pt x="822" y="23"/>
                    <a:pt x="822" y="46"/>
                  </a:cubicBezTo>
                  <a:cubicBezTo>
                    <a:pt x="822" y="480"/>
                    <a:pt x="480" y="822"/>
                    <a:pt x="69" y="822"/>
                  </a:cubicBezTo>
                  <a:cubicBezTo>
                    <a:pt x="23" y="822"/>
                    <a:pt x="1" y="845"/>
                    <a:pt x="1" y="868"/>
                  </a:cubicBezTo>
                  <a:cubicBezTo>
                    <a:pt x="1" y="890"/>
                    <a:pt x="23" y="913"/>
                    <a:pt x="69" y="913"/>
                  </a:cubicBezTo>
                  <a:cubicBezTo>
                    <a:pt x="548" y="913"/>
                    <a:pt x="936" y="525"/>
                    <a:pt x="936" y="46"/>
                  </a:cubicBezTo>
                  <a:cubicBezTo>
                    <a:pt x="936" y="23"/>
                    <a:pt x="914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477;p33">
            <a:extLst>
              <a:ext uri="{FF2B5EF4-FFF2-40B4-BE49-F238E27FC236}">
                <a16:creationId xmlns:a16="http://schemas.microsoft.com/office/drawing/2014/main" id="{C1352583-FF5A-4647-D921-B2CFE76724B7}"/>
              </a:ext>
            </a:extLst>
          </p:cNvPr>
          <p:cNvGrpSpPr/>
          <p:nvPr/>
        </p:nvGrpSpPr>
        <p:grpSpPr>
          <a:xfrm>
            <a:off x="1731049" y="3158536"/>
            <a:ext cx="301604" cy="301557"/>
            <a:chOff x="3395005" y="1639070"/>
            <a:chExt cx="416934" cy="416903"/>
          </a:xfrm>
        </p:grpSpPr>
        <p:sp>
          <p:nvSpPr>
            <p:cNvPr id="117" name="Google Shape;478;p33">
              <a:extLst>
                <a:ext uri="{FF2B5EF4-FFF2-40B4-BE49-F238E27FC236}">
                  <a16:creationId xmlns:a16="http://schemas.microsoft.com/office/drawing/2014/main" id="{9812FB69-B748-9007-2499-C20C41E94C74}"/>
                </a:ext>
              </a:extLst>
            </p:cNvPr>
            <p:cNvSpPr/>
            <p:nvPr/>
          </p:nvSpPr>
          <p:spPr>
            <a:xfrm>
              <a:off x="3395005" y="1639070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63" y="0"/>
                    <a:pt x="1" y="2785"/>
                    <a:pt x="1" y="6209"/>
                  </a:cubicBezTo>
                  <a:cubicBezTo>
                    <a:pt x="1" y="9633"/>
                    <a:pt x="2763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9;p33">
              <a:extLst>
                <a:ext uri="{FF2B5EF4-FFF2-40B4-BE49-F238E27FC236}">
                  <a16:creationId xmlns:a16="http://schemas.microsoft.com/office/drawing/2014/main" id="{B4E64383-3D1D-5517-24BF-A9AF8123D67B}"/>
                </a:ext>
              </a:extLst>
            </p:cNvPr>
            <p:cNvSpPr/>
            <p:nvPr/>
          </p:nvSpPr>
          <p:spPr>
            <a:xfrm>
              <a:off x="3534504" y="1813414"/>
              <a:ext cx="103478" cy="162122"/>
            </a:xfrm>
            <a:custGeom>
              <a:avLst/>
              <a:gdLst/>
              <a:ahLst/>
              <a:cxnLst/>
              <a:rect l="l" t="t" r="r" b="b"/>
              <a:pathLst>
                <a:path w="3082" h="4829" extrusionOk="0">
                  <a:moveTo>
                    <a:pt x="1552" y="0"/>
                  </a:moveTo>
                  <a:cubicBezTo>
                    <a:pt x="1489" y="0"/>
                    <a:pt x="1427" y="34"/>
                    <a:pt x="1392" y="103"/>
                  </a:cubicBezTo>
                  <a:lnTo>
                    <a:pt x="183" y="2614"/>
                  </a:lnTo>
                  <a:cubicBezTo>
                    <a:pt x="69" y="2842"/>
                    <a:pt x="0" y="3070"/>
                    <a:pt x="23" y="3344"/>
                  </a:cubicBezTo>
                  <a:cubicBezTo>
                    <a:pt x="46" y="4143"/>
                    <a:pt x="730" y="4805"/>
                    <a:pt x="1529" y="4828"/>
                  </a:cubicBezTo>
                  <a:cubicBezTo>
                    <a:pt x="1543" y="4828"/>
                    <a:pt x="1557" y="4828"/>
                    <a:pt x="1570" y="4828"/>
                  </a:cubicBezTo>
                  <a:cubicBezTo>
                    <a:pt x="2418" y="4828"/>
                    <a:pt x="3081" y="4130"/>
                    <a:pt x="3081" y="3298"/>
                  </a:cubicBezTo>
                  <a:cubicBezTo>
                    <a:pt x="3081" y="3047"/>
                    <a:pt x="3036" y="2819"/>
                    <a:pt x="2922" y="2614"/>
                  </a:cubicBezTo>
                  <a:lnTo>
                    <a:pt x="2945" y="2614"/>
                  </a:lnTo>
                  <a:lnTo>
                    <a:pt x="1712" y="103"/>
                  </a:lnTo>
                  <a:cubicBezTo>
                    <a:pt x="1678" y="34"/>
                    <a:pt x="1615" y="0"/>
                    <a:pt x="1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0;p33">
              <a:extLst>
                <a:ext uri="{FF2B5EF4-FFF2-40B4-BE49-F238E27FC236}">
                  <a16:creationId xmlns:a16="http://schemas.microsoft.com/office/drawing/2014/main" id="{FF25175F-0CC2-3F82-5292-A37C2348EC9B}"/>
                </a:ext>
              </a:extLst>
            </p:cNvPr>
            <p:cNvSpPr/>
            <p:nvPr/>
          </p:nvSpPr>
          <p:spPr>
            <a:xfrm>
              <a:off x="3637945" y="1746537"/>
              <a:ext cx="90451" cy="140870"/>
            </a:xfrm>
            <a:custGeom>
              <a:avLst/>
              <a:gdLst/>
              <a:ahLst/>
              <a:cxnLst/>
              <a:rect l="l" t="t" r="r" b="b"/>
              <a:pathLst>
                <a:path w="2694" h="4196" extrusionOk="0">
                  <a:moveTo>
                    <a:pt x="1356" y="1"/>
                  </a:moveTo>
                  <a:cubicBezTo>
                    <a:pt x="1302" y="1"/>
                    <a:pt x="1244" y="29"/>
                    <a:pt x="1210" y="86"/>
                  </a:cubicBezTo>
                  <a:lnTo>
                    <a:pt x="137" y="2278"/>
                  </a:lnTo>
                  <a:lnTo>
                    <a:pt x="160" y="2278"/>
                  </a:lnTo>
                  <a:cubicBezTo>
                    <a:pt x="46" y="2460"/>
                    <a:pt x="0" y="2688"/>
                    <a:pt x="0" y="2917"/>
                  </a:cubicBezTo>
                  <a:cubicBezTo>
                    <a:pt x="46" y="3601"/>
                    <a:pt x="617" y="4195"/>
                    <a:pt x="1324" y="4195"/>
                  </a:cubicBezTo>
                  <a:cubicBezTo>
                    <a:pt x="1338" y="4195"/>
                    <a:pt x="1351" y="4195"/>
                    <a:pt x="1365" y="4195"/>
                  </a:cubicBezTo>
                  <a:cubicBezTo>
                    <a:pt x="2100" y="4195"/>
                    <a:pt x="2694" y="3588"/>
                    <a:pt x="2694" y="2871"/>
                  </a:cubicBezTo>
                  <a:cubicBezTo>
                    <a:pt x="2694" y="2643"/>
                    <a:pt x="2648" y="2460"/>
                    <a:pt x="2557" y="2278"/>
                  </a:cubicBezTo>
                  <a:lnTo>
                    <a:pt x="1484" y="86"/>
                  </a:lnTo>
                  <a:cubicBezTo>
                    <a:pt x="1461" y="29"/>
                    <a:pt x="1410" y="1"/>
                    <a:pt x="1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1;p33">
              <a:extLst>
                <a:ext uri="{FF2B5EF4-FFF2-40B4-BE49-F238E27FC236}">
                  <a16:creationId xmlns:a16="http://schemas.microsoft.com/office/drawing/2014/main" id="{913A65FF-8D01-A193-48C7-11458E216BBD}"/>
                </a:ext>
              </a:extLst>
            </p:cNvPr>
            <p:cNvSpPr/>
            <p:nvPr/>
          </p:nvSpPr>
          <p:spPr>
            <a:xfrm>
              <a:off x="3481625" y="1733913"/>
              <a:ext cx="69769" cy="109782"/>
            </a:xfrm>
            <a:custGeom>
              <a:avLst/>
              <a:gdLst/>
              <a:ahLst/>
              <a:cxnLst/>
              <a:rect l="l" t="t" r="r" b="b"/>
              <a:pathLst>
                <a:path w="2078" h="3270" extrusionOk="0">
                  <a:moveTo>
                    <a:pt x="1047" y="0"/>
                  </a:moveTo>
                  <a:cubicBezTo>
                    <a:pt x="1004" y="0"/>
                    <a:pt x="959" y="17"/>
                    <a:pt x="936" y="51"/>
                  </a:cubicBezTo>
                  <a:lnTo>
                    <a:pt x="114" y="1763"/>
                  </a:lnTo>
                  <a:cubicBezTo>
                    <a:pt x="46" y="1900"/>
                    <a:pt x="0" y="2083"/>
                    <a:pt x="0" y="2265"/>
                  </a:cubicBezTo>
                  <a:cubicBezTo>
                    <a:pt x="23" y="2790"/>
                    <a:pt x="479" y="3247"/>
                    <a:pt x="1027" y="3270"/>
                  </a:cubicBezTo>
                  <a:cubicBezTo>
                    <a:pt x="1621" y="3270"/>
                    <a:pt x="2077" y="2813"/>
                    <a:pt x="2077" y="2220"/>
                  </a:cubicBezTo>
                  <a:cubicBezTo>
                    <a:pt x="2077" y="2060"/>
                    <a:pt x="2054" y="1900"/>
                    <a:pt x="1986" y="1763"/>
                  </a:cubicBezTo>
                  <a:lnTo>
                    <a:pt x="1141" y="51"/>
                  </a:lnTo>
                  <a:cubicBezTo>
                    <a:pt x="1130" y="17"/>
                    <a:pt x="1090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2;p33">
              <a:extLst>
                <a:ext uri="{FF2B5EF4-FFF2-40B4-BE49-F238E27FC236}">
                  <a16:creationId xmlns:a16="http://schemas.microsoft.com/office/drawing/2014/main" id="{4F18B2B8-F172-B8C2-106B-B6AFCA321808}"/>
                </a:ext>
              </a:extLst>
            </p:cNvPr>
            <p:cNvSpPr/>
            <p:nvPr/>
          </p:nvSpPr>
          <p:spPr>
            <a:xfrm>
              <a:off x="3514561" y="1806901"/>
              <a:ext cx="31460" cy="30685"/>
            </a:xfrm>
            <a:custGeom>
              <a:avLst/>
              <a:gdLst/>
              <a:ahLst/>
              <a:cxnLst/>
              <a:rect l="l" t="t" r="r" b="b"/>
              <a:pathLst>
                <a:path w="937" h="914" extrusionOk="0">
                  <a:moveTo>
                    <a:pt x="891" y="0"/>
                  </a:moveTo>
                  <a:cubicBezTo>
                    <a:pt x="845" y="0"/>
                    <a:pt x="822" y="23"/>
                    <a:pt x="822" y="46"/>
                  </a:cubicBezTo>
                  <a:cubicBezTo>
                    <a:pt x="822" y="480"/>
                    <a:pt x="480" y="822"/>
                    <a:pt x="69" y="822"/>
                  </a:cubicBezTo>
                  <a:cubicBezTo>
                    <a:pt x="23" y="822"/>
                    <a:pt x="1" y="845"/>
                    <a:pt x="1" y="868"/>
                  </a:cubicBezTo>
                  <a:cubicBezTo>
                    <a:pt x="1" y="890"/>
                    <a:pt x="23" y="913"/>
                    <a:pt x="69" y="913"/>
                  </a:cubicBezTo>
                  <a:cubicBezTo>
                    <a:pt x="548" y="913"/>
                    <a:pt x="936" y="525"/>
                    <a:pt x="936" y="46"/>
                  </a:cubicBezTo>
                  <a:cubicBezTo>
                    <a:pt x="936" y="23"/>
                    <a:pt x="914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477;p33">
            <a:extLst>
              <a:ext uri="{FF2B5EF4-FFF2-40B4-BE49-F238E27FC236}">
                <a16:creationId xmlns:a16="http://schemas.microsoft.com/office/drawing/2014/main" id="{D1CF0B38-BBC9-12DB-F0D2-3BC43048DD54}"/>
              </a:ext>
            </a:extLst>
          </p:cNvPr>
          <p:cNvGrpSpPr/>
          <p:nvPr/>
        </p:nvGrpSpPr>
        <p:grpSpPr>
          <a:xfrm>
            <a:off x="1731049" y="3691515"/>
            <a:ext cx="301604" cy="301557"/>
            <a:chOff x="3395005" y="1639070"/>
            <a:chExt cx="416934" cy="416903"/>
          </a:xfrm>
        </p:grpSpPr>
        <p:sp>
          <p:nvSpPr>
            <p:cNvPr id="123" name="Google Shape;478;p33">
              <a:extLst>
                <a:ext uri="{FF2B5EF4-FFF2-40B4-BE49-F238E27FC236}">
                  <a16:creationId xmlns:a16="http://schemas.microsoft.com/office/drawing/2014/main" id="{9719D095-8098-748A-6CEB-21C28DFEF2C4}"/>
                </a:ext>
              </a:extLst>
            </p:cNvPr>
            <p:cNvSpPr/>
            <p:nvPr/>
          </p:nvSpPr>
          <p:spPr>
            <a:xfrm>
              <a:off x="3395005" y="1639070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63" y="0"/>
                    <a:pt x="1" y="2785"/>
                    <a:pt x="1" y="6209"/>
                  </a:cubicBezTo>
                  <a:cubicBezTo>
                    <a:pt x="1" y="9633"/>
                    <a:pt x="2763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79;p33">
              <a:extLst>
                <a:ext uri="{FF2B5EF4-FFF2-40B4-BE49-F238E27FC236}">
                  <a16:creationId xmlns:a16="http://schemas.microsoft.com/office/drawing/2014/main" id="{691D8A1F-D791-6D50-11E4-7DB083288BC2}"/>
                </a:ext>
              </a:extLst>
            </p:cNvPr>
            <p:cNvSpPr/>
            <p:nvPr/>
          </p:nvSpPr>
          <p:spPr>
            <a:xfrm>
              <a:off x="3534504" y="1813414"/>
              <a:ext cx="103478" cy="162122"/>
            </a:xfrm>
            <a:custGeom>
              <a:avLst/>
              <a:gdLst/>
              <a:ahLst/>
              <a:cxnLst/>
              <a:rect l="l" t="t" r="r" b="b"/>
              <a:pathLst>
                <a:path w="3082" h="4829" extrusionOk="0">
                  <a:moveTo>
                    <a:pt x="1552" y="0"/>
                  </a:moveTo>
                  <a:cubicBezTo>
                    <a:pt x="1489" y="0"/>
                    <a:pt x="1427" y="34"/>
                    <a:pt x="1392" y="103"/>
                  </a:cubicBezTo>
                  <a:lnTo>
                    <a:pt x="183" y="2614"/>
                  </a:lnTo>
                  <a:cubicBezTo>
                    <a:pt x="69" y="2842"/>
                    <a:pt x="0" y="3070"/>
                    <a:pt x="23" y="3344"/>
                  </a:cubicBezTo>
                  <a:cubicBezTo>
                    <a:pt x="46" y="4143"/>
                    <a:pt x="730" y="4805"/>
                    <a:pt x="1529" y="4828"/>
                  </a:cubicBezTo>
                  <a:cubicBezTo>
                    <a:pt x="1543" y="4828"/>
                    <a:pt x="1557" y="4828"/>
                    <a:pt x="1570" y="4828"/>
                  </a:cubicBezTo>
                  <a:cubicBezTo>
                    <a:pt x="2418" y="4828"/>
                    <a:pt x="3081" y="4130"/>
                    <a:pt x="3081" y="3298"/>
                  </a:cubicBezTo>
                  <a:cubicBezTo>
                    <a:pt x="3081" y="3047"/>
                    <a:pt x="3036" y="2819"/>
                    <a:pt x="2922" y="2614"/>
                  </a:cubicBezTo>
                  <a:lnTo>
                    <a:pt x="2945" y="2614"/>
                  </a:lnTo>
                  <a:lnTo>
                    <a:pt x="1712" y="103"/>
                  </a:lnTo>
                  <a:cubicBezTo>
                    <a:pt x="1678" y="34"/>
                    <a:pt x="1615" y="0"/>
                    <a:pt x="1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0;p33">
              <a:extLst>
                <a:ext uri="{FF2B5EF4-FFF2-40B4-BE49-F238E27FC236}">
                  <a16:creationId xmlns:a16="http://schemas.microsoft.com/office/drawing/2014/main" id="{6316869C-A5BC-D8FC-CEA3-F843A46ABDE0}"/>
                </a:ext>
              </a:extLst>
            </p:cNvPr>
            <p:cNvSpPr/>
            <p:nvPr/>
          </p:nvSpPr>
          <p:spPr>
            <a:xfrm>
              <a:off x="3637945" y="1746537"/>
              <a:ext cx="90451" cy="140870"/>
            </a:xfrm>
            <a:custGeom>
              <a:avLst/>
              <a:gdLst/>
              <a:ahLst/>
              <a:cxnLst/>
              <a:rect l="l" t="t" r="r" b="b"/>
              <a:pathLst>
                <a:path w="2694" h="4196" extrusionOk="0">
                  <a:moveTo>
                    <a:pt x="1356" y="1"/>
                  </a:moveTo>
                  <a:cubicBezTo>
                    <a:pt x="1302" y="1"/>
                    <a:pt x="1244" y="29"/>
                    <a:pt x="1210" y="86"/>
                  </a:cubicBezTo>
                  <a:lnTo>
                    <a:pt x="137" y="2278"/>
                  </a:lnTo>
                  <a:lnTo>
                    <a:pt x="160" y="2278"/>
                  </a:lnTo>
                  <a:cubicBezTo>
                    <a:pt x="46" y="2460"/>
                    <a:pt x="0" y="2688"/>
                    <a:pt x="0" y="2917"/>
                  </a:cubicBezTo>
                  <a:cubicBezTo>
                    <a:pt x="46" y="3601"/>
                    <a:pt x="617" y="4195"/>
                    <a:pt x="1324" y="4195"/>
                  </a:cubicBezTo>
                  <a:cubicBezTo>
                    <a:pt x="1338" y="4195"/>
                    <a:pt x="1351" y="4195"/>
                    <a:pt x="1365" y="4195"/>
                  </a:cubicBezTo>
                  <a:cubicBezTo>
                    <a:pt x="2100" y="4195"/>
                    <a:pt x="2694" y="3588"/>
                    <a:pt x="2694" y="2871"/>
                  </a:cubicBezTo>
                  <a:cubicBezTo>
                    <a:pt x="2694" y="2643"/>
                    <a:pt x="2648" y="2460"/>
                    <a:pt x="2557" y="2278"/>
                  </a:cubicBezTo>
                  <a:lnTo>
                    <a:pt x="1484" y="86"/>
                  </a:lnTo>
                  <a:cubicBezTo>
                    <a:pt x="1461" y="29"/>
                    <a:pt x="1410" y="1"/>
                    <a:pt x="1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1;p33">
              <a:extLst>
                <a:ext uri="{FF2B5EF4-FFF2-40B4-BE49-F238E27FC236}">
                  <a16:creationId xmlns:a16="http://schemas.microsoft.com/office/drawing/2014/main" id="{D3E2A60C-6B6D-27C5-B3FE-4CB23C3AC12E}"/>
                </a:ext>
              </a:extLst>
            </p:cNvPr>
            <p:cNvSpPr/>
            <p:nvPr/>
          </p:nvSpPr>
          <p:spPr>
            <a:xfrm>
              <a:off x="3481625" y="1733913"/>
              <a:ext cx="69769" cy="109782"/>
            </a:xfrm>
            <a:custGeom>
              <a:avLst/>
              <a:gdLst/>
              <a:ahLst/>
              <a:cxnLst/>
              <a:rect l="l" t="t" r="r" b="b"/>
              <a:pathLst>
                <a:path w="2078" h="3270" extrusionOk="0">
                  <a:moveTo>
                    <a:pt x="1047" y="0"/>
                  </a:moveTo>
                  <a:cubicBezTo>
                    <a:pt x="1004" y="0"/>
                    <a:pt x="959" y="17"/>
                    <a:pt x="936" y="51"/>
                  </a:cubicBezTo>
                  <a:lnTo>
                    <a:pt x="114" y="1763"/>
                  </a:lnTo>
                  <a:cubicBezTo>
                    <a:pt x="46" y="1900"/>
                    <a:pt x="0" y="2083"/>
                    <a:pt x="0" y="2265"/>
                  </a:cubicBezTo>
                  <a:cubicBezTo>
                    <a:pt x="23" y="2790"/>
                    <a:pt x="479" y="3247"/>
                    <a:pt x="1027" y="3270"/>
                  </a:cubicBezTo>
                  <a:cubicBezTo>
                    <a:pt x="1621" y="3270"/>
                    <a:pt x="2077" y="2813"/>
                    <a:pt x="2077" y="2220"/>
                  </a:cubicBezTo>
                  <a:cubicBezTo>
                    <a:pt x="2077" y="2060"/>
                    <a:pt x="2054" y="1900"/>
                    <a:pt x="1986" y="1763"/>
                  </a:cubicBezTo>
                  <a:lnTo>
                    <a:pt x="1141" y="51"/>
                  </a:lnTo>
                  <a:cubicBezTo>
                    <a:pt x="1130" y="17"/>
                    <a:pt x="1090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2;p33">
              <a:extLst>
                <a:ext uri="{FF2B5EF4-FFF2-40B4-BE49-F238E27FC236}">
                  <a16:creationId xmlns:a16="http://schemas.microsoft.com/office/drawing/2014/main" id="{FCB0EF36-DBA8-29D5-572F-22D8736ABE9A}"/>
                </a:ext>
              </a:extLst>
            </p:cNvPr>
            <p:cNvSpPr/>
            <p:nvPr/>
          </p:nvSpPr>
          <p:spPr>
            <a:xfrm>
              <a:off x="3514561" y="1806901"/>
              <a:ext cx="31460" cy="30685"/>
            </a:xfrm>
            <a:custGeom>
              <a:avLst/>
              <a:gdLst/>
              <a:ahLst/>
              <a:cxnLst/>
              <a:rect l="l" t="t" r="r" b="b"/>
              <a:pathLst>
                <a:path w="937" h="914" extrusionOk="0">
                  <a:moveTo>
                    <a:pt x="891" y="0"/>
                  </a:moveTo>
                  <a:cubicBezTo>
                    <a:pt x="845" y="0"/>
                    <a:pt x="822" y="23"/>
                    <a:pt x="822" y="46"/>
                  </a:cubicBezTo>
                  <a:cubicBezTo>
                    <a:pt x="822" y="480"/>
                    <a:pt x="480" y="822"/>
                    <a:pt x="69" y="822"/>
                  </a:cubicBezTo>
                  <a:cubicBezTo>
                    <a:pt x="23" y="822"/>
                    <a:pt x="1" y="845"/>
                    <a:pt x="1" y="868"/>
                  </a:cubicBezTo>
                  <a:cubicBezTo>
                    <a:pt x="1" y="890"/>
                    <a:pt x="23" y="913"/>
                    <a:pt x="69" y="913"/>
                  </a:cubicBezTo>
                  <a:cubicBezTo>
                    <a:pt x="548" y="913"/>
                    <a:pt x="936" y="525"/>
                    <a:pt x="936" y="46"/>
                  </a:cubicBezTo>
                  <a:cubicBezTo>
                    <a:pt x="936" y="23"/>
                    <a:pt x="914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2154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E784A48-1DD3-492B-928E-577CBDDEB1D1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演算法表現差異</a:t>
            </a:r>
          </a:p>
        </p:txBody>
      </p: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89F2E4E2-787A-4169-807C-968B3BC7E9D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34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23" name="Google Shape;1566;p46">
            <a:extLst>
              <a:ext uri="{FF2B5EF4-FFF2-40B4-BE49-F238E27FC236}">
                <a16:creationId xmlns:a16="http://schemas.microsoft.com/office/drawing/2014/main" id="{81E13F21-8646-37BC-EC97-D3954665E306}"/>
              </a:ext>
            </a:extLst>
          </p:cNvPr>
          <p:cNvSpPr/>
          <p:nvPr/>
        </p:nvSpPr>
        <p:spPr>
          <a:xfrm>
            <a:off x="1079500" y="1544506"/>
            <a:ext cx="7132219" cy="1546019"/>
          </a:xfrm>
          <a:prstGeom prst="roundRect">
            <a:avLst>
              <a:gd name="adj" fmla="val 1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66;p46">
            <a:extLst>
              <a:ext uri="{FF2B5EF4-FFF2-40B4-BE49-F238E27FC236}">
                <a16:creationId xmlns:a16="http://schemas.microsoft.com/office/drawing/2014/main" id="{73BD9C44-3B71-6422-6FAC-2C6268D7E25B}"/>
              </a:ext>
            </a:extLst>
          </p:cNvPr>
          <p:cNvSpPr/>
          <p:nvPr/>
        </p:nvSpPr>
        <p:spPr>
          <a:xfrm>
            <a:off x="1079500" y="3203880"/>
            <a:ext cx="7132219" cy="1546019"/>
          </a:xfrm>
          <a:prstGeom prst="roundRect">
            <a:avLst>
              <a:gd name="adj" fmla="val 1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9F8232DC-F436-D77E-C373-D6F7D14572F9}"/>
              </a:ext>
            </a:extLst>
          </p:cNvPr>
          <p:cNvGrpSpPr/>
          <p:nvPr/>
        </p:nvGrpSpPr>
        <p:grpSpPr>
          <a:xfrm>
            <a:off x="1371045" y="1641272"/>
            <a:ext cx="6649172" cy="1352486"/>
            <a:chOff x="1371045" y="1398602"/>
            <a:chExt cx="6649172" cy="1352486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E52EAA2E-5C24-0458-F8A5-38F4D3511DED}"/>
                </a:ext>
              </a:extLst>
            </p:cNvPr>
            <p:cNvSpPr txBox="1"/>
            <p:nvPr/>
          </p:nvSpPr>
          <p:spPr>
            <a:xfrm>
              <a:off x="2096450" y="1398602"/>
              <a:ext cx="5923767" cy="1352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分類演算法表現較好的情況</a:t>
              </a:r>
            </a:p>
            <a:p>
              <a:pPr marL="285750" indent="-285750" rtl="0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在</a:t>
              </a:r>
              <a:r>
                <a:rPr lang="zh-TW" altLang="en-US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單獨使用 </a:t>
              </a:r>
              <a:r>
                <a:rPr lang="en-US" altLang="zh-TW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SMOTE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及</a:t>
              </a:r>
              <a:r>
                <a:rPr lang="zh-TW" altLang="en-US" dirty="0">
                  <a:solidFill>
                    <a:schemeClr val="accent1">
                      <a:lumMod val="75000"/>
                    </a:schemeClr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使用全部屬性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時，分類演算法效果較好</a:t>
              </a:r>
              <a:endPara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marL="285750" indent="-285750" rtl="0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AdaBoost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RF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DT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準確率達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98 %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，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Logistic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達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95 %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，且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F1 - score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皆達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0.95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以上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2B42000-BB3B-7934-F8CB-77D32F08759A}"/>
                </a:ext>
              </a:extLst>
            </p:cNvPr>
            <p:cNvSpPr txBox="1"/>
            <p:nvPr/>
          </p:nvSpPr>
          <p:spPr>
            <a:xfrm>
              <a:off x="1371045" y="1659347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1.</a:t>
              </a:r>
              <a:endParaRPr lang="zh-TW" altLang="en-US" sz="48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BA40F6C-EBE9-2ADE-EBA1-6A17D10D34D3}"/>
              </a:ext>
            </a:extLst>
          </p:cNvPr>
          <p:cNvGrpSpPr/>
          <p:nvPr/>
        </p:nvGrpSpPr>
        <p:grpSpPr>
          <a:xfrm>
            <a:off x="1371045" y="3292952"/>
            <a:ext cx="6700950" cy="1367875"/>
            <a:chOff x="1371045" y="3050282"/>
            <a:chExt cx="6700950" cy="1367875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400971-10FE-EECE-D245-5251CC94FCCE}"/>
                </a:ext>
              </a:extLst>
            </p:cNvPr>
            <p:cNvSpPr txBox="1"/>
            <p:nvPr/>
          </p:nvSpPr>
          <p:spPr>
            <a:xfrm>
              <a:off x="2096450" y="3050282"/>
              <a:ext cx="5975545" cy="136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16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各演算法的分類效果</a:t>
              </a:r>
            </a:p>
            <a:p>
              <a:pPr marL="285750" indent="-285750" rtl="0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大致上依序為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AdaBoost = RF &gt; DT &gt; Logistic</a:t>
              </a:r>
              <a:endPara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marL="285750" indent="-285750" rtl="0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altLang="zh-TW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Tree-Based </a:t>
              </a:r>
              <a:r>
                <a:rPr lang="zh-TW" altLang="en-US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的模型普遍表現較好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，而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Logistic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的表現較差</a:t>
              </a:r>
              <a:endPara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marL="285750" indent="-285750" rtl="0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差異原因可能與</a:t>
              </a:r>
              <a:r>
                <a:rPr lang="zh-TW" altLang="en-US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演算法分割方式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及</a:t>
              </a:r>
              <a:r>
                <a:rPr lang="zh-TW" altLang="en-US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資料分布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有關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4ACF1BC1-1936-A73A-E481-DD134C780D9A}"/>
                </a:ext>
              </a:extLst>
            </p:cNvPr>
            <p:cNvSpPr txBox="1"/>
            <p:nvPr/>
          </p:nvSpPr>
          <p:spPr>
            <a:xfrm>
              <a:off x="1371045" y="3318721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2.</a:t>
              </a:r>
              <a:endParaRPr lang="zh-TW" altLang="en-US" sz="4800" dirty="0"/>
            </a:p>
          </p:txBody>
        </p:sp>
      </p:grpSp>
      <p:grpSp>
        <p:nvGrpSpPr>
          <p:cNvPr id="28" name="Google Shape;608;p36">
            <a:extLst>
              <a:ext uri="{FF2B5EF4-FFF2-40B4-BE49-F238E27FC236}">
                <a16:creationId xmlns:a16="http://schemas.microsoft.com/office/drawing/2014/main" id="{39E7D5AF-1CB9-2279-37EE-F824DB32E779}"/>
              </a:ext>
            </a:extLst>
          </p:cNvPr>
          <p:cNvGrpSpPr/>
          <p:nvPr/>
        </p:nvGrpSpPr>
        <p:grpSpPr>
          <a:xfrm rot="1254044">
            <a:off x="7663732" y="3021251"/>
            <a:ext cx="694668" cy="1306438"/>
            <a:chOff x="8068170" y="1171270"/>
            <a:chExt cx="694668" cy="1306438"/>
          </a:xfrm>
        </p:grpSpPr>
        <p:grpSp>
          <p:nvGrpSpPr>
            <p:cNvPr id="29" name="Google Shape;609;p36">
              <a:extLst>
                <a:ext uri="{FF2B5EF4-FFF2-40B4-BE49-F238E27FC236}">
                  <a16:creationId xmlns:a16="http://schemas.microsoft.com/office/drawing/2014/main" id="{2708A9EF-B263-933D-557F-EC4A67329A30}"/>
                </a:ext>
              </a:extLst>
            </p:cNvPr>
            <p:cNvGrpSpPr/>
            <p:nvPr/>
          </p:nvGrpSpPr>
          <p:grpSpPr>
            <a:xfrm rot="904755">
              <a:off x="8068170" y="1171270"/>
              <a:ext cx="694668" cy="694668"/>
              <a:chOff x="5862061" y="2027076"/>
              <a:chExt cx="362312" cy="362312"/>
            </a:xfrm>
          </p:grpSpPr>
          <p:sp>
            <p:nvSpPr>
              <p:cNvPr id="31" name="Google Shape;610;p36">
                <a:extLst>
                  <a:ext uri="{FF2B5EF4-FFF2-40B4-BE49-F238E27FC236}">
                    <a16:creationId xmlns:a16="http://schemas.microsoft.com/office/drawing/2014/main" id="{DFFD265B-4DE1-E894-D96E-2BF656DBA21D}"/>
                  </a:ext>
                </a:extLst>
              </p:cNvPr>
              <p:cNvSpPr/>
              <p:nvPr/>
            </p:nvSpPr>
            <p:spPr>
              <a:xfrm>
                <a:off x="5862061" y="2027076"/>
                <a:ext cx="362312" cy="36231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1;p36">
                <a:extLst>
                  <a:ext uri="{FF2B5EF4-FFF2-40B4-BE49-F238E27FC236}">
                    <a16:creationId xmlns:a16="http://schemas.microsoft.com/office/drawing/2014/main" id="{B3CFF2A7-55CE-6C21-4076-BCCECA678F51}"/>
                  </a:ext>
                </a:extLst>
              </p:cNvPr>
              <p:cNvSpPr/>
              <p:nvPr/>
            </p:nvSpPr>
            <p:spPr>
              <a:xfrm>
                <a:off x="5933621" y="2102022"/>
                <a:ext cx="220091" cy="218637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2;p36">
                <a:extLst>
                  <a:ext uri="{FF2B5EF4-FFF2-40B4-BE49-F238E27FC236}">
                    <a16:creationId xmlns:a16="http://schemas.microsoft.com/office/drawing/2014/main" id="{F6D7658B-3B8A-70BA-B4B3-0E98B5CEF224}"/>
                  </a:ext>
                </a:extLst>
              </p:cNvPr>
              <p:cNvSpPr/>
              <p:nvPr/>
            </p:nvSpPr>
            <p:spPr>
              <a:xfrm>
                <a:off x="5993221" y="215199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3;p36">
                <a:extLst>
                  <a:ext uri="{FF2B5EF4-FFF2-40B4-BE49-F238E27FC236}">
                    <a16:creationId xmlns:a16="http://schemas.microsoft.com/office/drawing/2014/main" id="{4AE68F21-6F42-09F0-D542-1A9225029102}"/>
                  </a:ext>
                </a:extLst>
              </p:cNvPr>
              <p:cNvSpPr/>
              <p:nvPr/>
            </p:nvSpPr>
            <p:spPr>
              <a:xfrm>
                <a:off x="6055678" y="223943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36">
                <a:extLst>
                  <a:ext uri="{FF2B5EF4-FFF2-40B4-BE49-F238E27FC236}">
                    <a16:creationId xmlns:a16="http://schemas.microsoft.com/office/drawing/2014/main" id="{67AFC3AB-2721-6154-4971-FB777160EF74}"/>
                  </a:ext>
                </a:extLst>
              </p:cNvPr>
              <p:cNvSpPr/>
              <p:nvPr/>
            </p:nvSpPr>
            <p:spPr>
              <a:xfrm>
                <a:off x="6080661" y="2164482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5;p36">
                <a:extLst>
                  <a:ext uri="{FF2B5EF4-FFF2-40B4-BE49-F238E27FC236}">
                    <a16:creationId xmlns:a16="http://schemas.microsoft.com/office/drawing/2014/main" id="{F9523955-5C6B-637D-5CDF-BEB7E023D3E4}"/>
                  </a:ext>
                </a:extLst>
              </p:cNvPr>
              <p:cNvSpPr/>
              <p:nvPr/>
            </p:nvSpPr>
            <p:spPr>
              <a:xfrm>
                <a:off x="5986975" y="2233184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6;p36">
                <a:extLst>
                  <a:ext uri="{FF2B5EF4-FFF2-40B4-BE49-F238E27FC236}">
                    <a16:creationId xmlns:a16="http://schemas.microsoft.com/office/drawing/2014/main" id="{F9741D25-F07C-EBDF-0E47-4367BE272676}"/>
                  </a:ext>
                </a:extLst>
              </p:cNvPr>
              <p:cNvSpPr/>
              <p:nvPr/>
            </p:nvSpPr>
            <p:spPr>
              <a:xfrm>
                <a:off x="6043187" y="2183219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7;p36">
                <a:extLst>
                  <a:ext uri="{FF2B5EF4-FFF2-40B4-BE49-F238E27FC236}">
                    <a16:creationId xmlns:a16="http://schemas.microsoft.com/office/drawing/2014/main" id="{45D050B1-9FF3-BD3B-CD9A-E5C658E8E4EA}"/>
                  </a:ext>
                </a:extLst>
              </p:cNvPr>
              <p:cNvSpPr/>
              <p:nvPr/>
            </p:nvSpPr>
            <p:spPr>
              <a:xfrm>
                <a:off x="6049432" y="2133253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8;p36">
                <a:extLst>
                  <a:ext uri="{FF2B5EF4-FFF2-40B4-BE49-F238E27FC236}">
                    <a16:creationId xmlns:a16="http://schemas.microsoft.com/office/drawing/2014/main" id="{9AA36312-B0E2-5B1C-B905-0EFEF8BDDECD}"/>
                  </a:ext>
                </a:extLst>
              </p:cNvPr>
              <p:cNvSpPr/>
              <p:nvPr/>
            </p:nvSpPr>
            <p:spPr>
              <a:xfrm>
                <a:off x="6086907" y="2214447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9;p36">
                <a:extLst>
                  <a:ext uri="{FF2B5EF4-FFF2-40B4-BE49-F238E27FC236}">
                    <a16:creationId xmlns:a16="http://schemas.microsoft.com/office/drawing/2014/main" id="{FBD7EBCE-9387-26F4-E8C4-F4C3DCA82DDB}"/>
                  </a:ext>
                </a:extLst>
              </p:cNvPr>
              <p:cNvSpPr/>
              <p:nvPr/>
            </p:nvSpPr>
            <p:spPr>
              <a:xfrm>
                <a:off x="5968238" y="2195710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0;p36">
                <a:extLst>
                  <a:ext uri="{FF2B5EF4-FFF2-40B4-BE49-F238E27FC236}">
                    <a16:creationId xmlns:a16="http://schemas.microsoft.com/office/drawing/2014/main" id="{1A1E9821-9771-F137-F120-AEA19219C848}"/>
                  </a:ext>
                </a:extLst>
              </p:cNvPr>
              <p:cNvSpPr/>
              <p:nvPr/>
            </p:nvSpPr>
            <p:spPr>
              <a:xfrm>
                <a:off x="6018204" y="2270658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621;p36">
              <a:extLst>
                <a:ext uri="{FF2B5EF4-FFF2-40B4-BE49-F238E27FC236}">
                  <a16:creationId xmlns:a16="http://schemas.microsoft.com/office/drawing/2014/main" id="{30C2E840-A23F-5D96-AF3E-254E76A182AF}"/>
                </a:ext>
              </a:extLst>
            </p:cNvPr>
            <p:cNvSpPr/>
            <p:nvPr/>
          </p:nvSpPr>
          <p:spPr>
            <a:xfrm rot="904737">
              <a:off x="8355223" y="2237608"/>
              <a:ext cx="240100" cy="24010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0"/>
                  </a:moveTo>
                  <a:cubicBezTo>
                    <a:pt x="117" y="0"/>
                    <a:pt x="0" y="110"/>
                    <a:pt x="0" y="253"/>
                  </a:cubicBezTo>
                  <a:cubicBezTo>
                    <a:pt x="0" y="395"/>
                    <a:pt x="117" y="505"/>
                    <a:pt x="253" y="505"/>
                  </a:cubicBezTo>
                  <a:cubicBezTo>
                    <a:pt x="395" y="505"/>
                    <a:pt x="505" y="395"/>
                    <a:pt x="505" y="253"/>
                  </a:cubicBezTo>
                  <a:cubicBezTo>
                    <a:pt x="505" y="110"/>
                    <a:pt x="395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336;p42">
            <a:extLst>
              <a:ext uri="{FF2B5EF4-FFF2-40B4-BE49-F238E27FC236}">
                <a16:creationId xmlns:a16="http://schemas.microsoft.com/office/drawing/2014/main" id="{B67468A7-FCE8-1690-A9AE-27D83BF5E352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8" name="Google Shape;622;p36">
            <a:extLst>
              <a:ext uri="{FF2B5EF4-FFF2-40B4-BE49-F238E27FC236}">
                <a16:creationId xmlns:a16="http://schemas.microsoft.com/office/drawing/2014/main" id="{165C91FF-23F3-78F2-8622-080254F2F9F8}"/>
              </a:ext>
            </a:extLst>
          </p:cNvPr>
          <p:cNvGrpSpPr/>
          <p:nvPr/>
        </p:nvGrpSpPr>
        <p:grpSpPr>
          <a:xfrm>
            <a:off x="850971" y="1204285"/>
            <a:ext cx="696227" cy="1049613"/>
            <a:chOff x="443832" y="1282372"/>
            <a:chExt cx="696227" cy="1049613"/>
          </a:xfrm>
        </p:grpSpPr>
        <p:grpSp>
          <p:nvGrpSpPr>
            <p:cNvPr id="59" name="Google Shape;623;p36">
              <a:extLst>
                <a:ext uri="{FF2B5EF4-FFF2-40B4-BE49-F238E27FC236}">
                  <a16:creationId xmlns:a16="http://schemas.microsoft.com/office/drawing/2014/main" id="{2DBE9328-1867-618D-075E-CC9D766FA304}"/>
                </a:ext>
              </a:extLst>
            </p:cNvPr>
            <p:cNvGrpSpPr/>
            <p:nvPr/>
          </p:nvGrpSpPr>
          <p:grpSpPr>
            <a:xfrm>
              <a:off x="443832" y="1500832"/>
              <a:ext cx="572392" cy="572752"/>
              <a:chOff x="7226281" y="762407"/>
              <a:chExt cx="1148689" cy="1149181"/>
            </a:xfrm>
          </p:grpSpPr>
          <p:sp>
            <p:nvSpPr>
              <p:cNvPr id="62" name="Google Shape;624;p36">
                <a:extLst>
                  <a:ext uri="{FF2B5EF4-FFF2-40B4-BE49-F238E27FC236}">
                    <a16:creationId xmlns:a16="http://schemas.microsoft.com/office/drawing/2014/main" id="{A1A400DE-397A-0532-3F06-7775124F935E}"/>
                  </a:ext>
                </a:extLst>
              </p:cNvPr>
              <p:cNvSpPr/>
              <p:nvPr/>
            </p:nvSpPr>
            <p:spPr>
              <a:xfrm>
                <a:off x="7226281" y="762407"/>
                <a:ext cx="1148689" cy="114918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25;p36">
                <a:extLst>
                  <a:ext uri="{FF2B5EF4-FFF2-40B4-BE49-F238E27FC236}">
                    <a16:creationId xmlns:a16="http://schemas.microsoft.com/office/drawing/2014/main" id="{76441998-B39D-7723-8F9D-6B3A672EBFAE}"/>
                  </a:ext>
                </a:extLst>
              </p:cNvPr>
              <p:cNvSpPr/>
              <p:nvPr/>
            </p:nvSpPr>
            <p:spPr>
              <a:xfrm>
                <a:off x="7712335" y="1057285"/>
                <a:ext cx="130060" cy="13008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26;p36">
                <a:extLst>
                  <a:ext uri="{FF2B5EF4-FFF2-40B4-BE49-F238E27FC236}">
                    <a16:creationId xmlns:a16="http://schemas.microsoft.com/office/drawing/2014/main" id="{378C1E52-5397-EA8B-3996-0A49FE33E04A}"/>
                  </a:ext>
                </a:extLst>
              </p:cNvPr>
              <p:cNvSpPr/>
              <p:nvPr/>
            </p:nvSpPr>
            <p:spPr>
              <a:xfrm>
                <a:off x="7983507" y="1030548"/>
                <a:ext cx="28531" cy="2853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7;p36">
                <a:extLst>
                  <a:ext uri="{FF2B5EF4-FFF2-40B4-BE49-F238E27FC236}">
                    <a16:creationId xmlns:a16="http://schemas.microsoft.com/office/drawing/2014/main" id="{1E6ACD70-0925-B1CD-36AD-225847B9C7D2}"/>
                  </a:ext>
                </a:extLst>
              </p:cNvPr>
              <p:cNvSpPr/>
              <p:nvPr/>
            </p:nvSpPr>
            <p:spPr>
              <a:xfrm>
                <a:off x="7986849" y="1261925"/>
                <a:ext cx="56805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8;p36">
                <a:extLst>
                  <a:ext uri="{FF2B5EF4-FFF2-40B4-BE49-F238E27FC236}">
                    <a16:creationId xmlns:a16="http://schemas.microsoft.com/office/drawing/2014/main" id="{B52C8341-1BFD-A5CD-1960-A910CC011D63}"/>
                  </a:ext>
                </a:extLst>
              </p:cNvPr>
              <p:cNvSpPr/>
              <p:nvPr/>
            </p:nvSpPr>
            <p:spPr>
              <a:xfrm>
                <a:off x="7773766" y="1368616"/>
                <a:ext cx="45238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9;p36">
                <a:extLst>
                  <a:ext uri="{FF2B5EF4-FFF2-40B4-BE49-F238E27FC236}">
                    <a16:creationId xmlns:a16="http://schemas.microsoft.com/office/drawing/2014/main" id="{FA12B2D0-ED50-358A-287C-2E006AEAC424}"/>
                  </a:ext>
                </a:extLst>
              </p:cNvPr>
              <p:cNvSpPr/>
              <p:nvPr/>
            </p:nvSpPr>
            <p:spPr>
              <a:xfrm>
                <a:off x="7653988" y="1553204"/>
                <a:ext cx="28531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30;p36">
                <a:extLst>
                  <a:ext uri="{FF2B5EF4-FFF2-40B4-BE49-F238E27FC236}">
                    <a16:creationId xmlns:a16="http://schemas.microsoft.com/office/drawing/2014/main" id="{2663A811-AA34-1A26-54F7-FFD860BDF71B}"/>
                  </a:ext>
                </a:extLst>
              </p:cNvPr>
              <p:cNvSpPr/>
              <p:nvPr/>
            </p:nvSpPr>
            <p:spPr>
              <a:xfrm>
                <a:off x="7512619" y="1238530"/>
                <a:ext cx="111553" cy="1118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31;p36">
                <a:extLst>
                  <a:ext uri="{FF2B5EF4-FFF2-40B4-BE49-F238E27FC236}">
                    <a16:creationId xmlns:a16="http://schemas.microsoft.com/office/drawing/2014/main" id="{3C967C7F-A65A-2AA2-55D4-FFBC73ACE4A9}"/>
                  </a:ext>
                </a:extLst>
              </p:cNvPr>
              <p:cNvSpPr/>
              <p:nvPr/>
            </p:nvSpPr>
            <p:spPr>
              <a:xfrm>
                <a:off x="7915393" y="1533408"/>
                <a:ext cx="68371" cy="683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32;p36">
              <a:extLst>
                <a:ext uri="{FF2B5EF4-FFF2-40B4-BE49-F238E27FC236}">
                  <a16:creationId xmlns:a16="http://schemas.microsoft.com/office/drawing/2014/main" id="{F2B29F5B-DEFF-5879-138C-18F3EF87E188}"/>
                </a:ext>
              </a:extLst>
            </p:cNvPr>
            <p:cNvSpPr/>
            <p:nvPr/>
          </p:nvSpPr>
          <p:spPr>
            <a:xfrm rot="6304734">
              <a:off x="479693" y="2221676"/>
              <a:ext cx="99113" cy="99129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59" y="0"/>
                  </a:moveTo>
                  <a:cubicBezTo>
                    <a:pt x="27" y="0"/>
                    <a:pt x="1" y="26"/>
                    <a:pt x="1" y="52"/>
                  </a:cubicBezTo>
                  <a:cubicBezTo>
                    <a:pt x="1" y="85"/>
                    <a:pt x="27" y="111"/>
                    <a:pt x="59" y="111"/>
                  </a:cubicBezTo>
                  <a:cubicBezTo>
                    <a:pt x="85" y="111"/>
                    <a:pt x="111" y="85"/>
                    <a:pt x="111" y="52"/>
                  </a:cubicBezTo>
                  <a:cubicBezTo>
                    <a:pt x="111" y="26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3;p36">
              <a:extLst>
                <a:ext uri="{FF2B5EF4-FFF2-40B4-BE49-F238E27FC236}">
                  <a16:creationId xmlns:a16="http://schemas.microsoft.com/office/drawing/2014/main" id="{C9E862C5-3E98-71BE-5B23-BB57DD065AC6}"/>
                </a:ext>
              </a:extLst>
            </p:cNvPr>
            <p:cNvSpPr/>
            <p:nvPr/>
          </p:nvSpPr>
          <p:spPr>
            <a:xfrm rot="6304726">
              <a:off x="1027629" y="1293766"/>
              <a:ext cx="101020" cy="101038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6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1"/>
                    <a:pt x="58" y="266"/>
                    <a:pt x="136" y="266"/>
                  </a:cubicBezTo>
                  <a:cubicBezTo>
                    <a:pt x="207" y="266"/>
                    <a:pt x="266" y="201"/>
                    <a:pt x="266" y="130"/>
                  </a:cubicBezTo>
                  <a:cubicBezTo>
                    <a:pt x="266" y="58"/>
                    <a:pt x="207" y="0"/>
                    <a:pt x="136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739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E784A48-1DD3-492B-928E-577CBDDEB1D1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不平衡資料處理</a:t>
            </a:r>
          </a:p>
        </p:txBody>
      </p:sp>
      <p:sp>
        <p:nvSpPr>
          <p:cNvPr id="18" name="投影片編號版面配置區 1">
            <a:extLst>
              <a:ext uri="{FF2B5EF4-FFF2-40B4-BE49-F238E27FC236}">
                <a16:creationId xmlns:a16="http://schemas.microsoft.com/office/drawing/2014/main" id="{C611B77D-6F4D-4259-8CC5-2D53692CF3A9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35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53C6036-2B60-C75B-48F3-1C9C82199AF7}"/>
              </a:ext>
            </a:extLst>
          </p:cNvPr>
          <p:cNvGrpSpPr/>
          <p:nvPr/>
        </p:nvGrpSpPr>
        <p:grpSpPr>
          <a:xfrm>
            <a:off x="1079500" y="1489466"/>
            <a:ext cx="7132219" cy="1007100"/>
            <a:chOff x="1079500" y="1489466"/>
            <a:chExt cx="7132219" cy="1007100"/>
          </a:xfrm>
        </p:grpSpPr>
        <p:sp>
          <p:nvSpPr>
            <p:cNvPr id="20" name="Google Shape;1566;p46">
              <a:extLst>
                <a:ext uri="{FF2B5EF4-FFF2-40B4-BE49-F238E27FC236}">
                  <a16:creationId xmlns:a16="http://schemas.microsoft.com/office/drawing/2014/main" id="{4F0C7B28-888F-BCEE-D44C-A857B610A9D5}"/>
                </a:ext>
              </a:extLst>
            </p:cNvPr>
            <p:cNvSpPr/>
            <p:nvPr/>
          </p:nvSpPr>
          <p:spPr>
            <a:xfrm>
              <a:off x="1079500" y="1489466"/>
              <a:ext cx="7132219" cy="1007100"/>
            </a:xfrm>
            <a:prstGeom prst="roundRect">
              <a:avLst>
                <a:gd name="adj" fmla="val 1145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6205354-6696-905C-7620-952E29B2BFEC}"/>
                </a:ext>
              </a:extLst>
            </p:cNvPr>
            <p:cNvSpPr txBox="1"/>
            <p:nvPr/>
          </p:nvSpPr>
          <p:spPr>
            <a:xfrm>
              <a:off x="2096450" y="1608296"/>
              <a:ext cx="59237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觀察類別資料的分布</a:t>
              </a:r>
              <a:endParaRPr lang="zh-TW" altLang="en-US" sz="2000" b="0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以二元分類資料為例，類別數目比例超過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4 : 1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時，資料嚴重不平衡</a:t>
              </a:r>
              <a:endParaRPr lang="zh-TW" altLang="en-US" b="0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83F6822-E6FB-2DD8-DFB6-FFF519E9FADA}"/>
                </a:ext>
              </a:extLst>
            </p:cNvPr>
            <p:cNvSpPr txBox="1"/>
            <p:nvPr/>
          </p:nvSpPr>
          <p:spPr>
            <a:xfrm>
              <a:off x="1371045" y="1582307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1.</a:t>
              </a:r>
              <a:endParaRPr lang="zh-TW" altLang="en-US" sz="48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4878FB8-6BA7-5054-3955-AA69A41F6EF2}"/>
              </a:ext>
            </a:extLst>
          </p:cNvPr>
          <p:cNvGrpSpPr/>
          <p:nvPr/>
        </p:nvGrpSpPr>
        <p:grpSpPr>
          <a:xfrm>
            <a:off x="1079500" y="2625604"/>
            <a:ext cx="7132219" cy="1007100"/>
            <a:chOff x="1079500" y="2627085"/>
            <a:chExt cx="7132219" cy="1007100"/>
          </a:xfrm>
        </p:grpSpPr>
        <p:sp>
          <p:nvSpPr>
            <p:cNvPr id="39" name="Google Shape;1566;p46">
              <a:extLst>
                <a:ext uri="{FF2B5EF4-FFF2-40B4-BE49-F238E27FC236}">
                  <a16:creationId xmlns:a16="http://schemas.microsoft.com/office/drawing/2014/main" id="{14F987DB-506B-E8AD-582E-0F9FB12EA330}"/>
                </a:ext>
              </a:extLst>
            </p:cNvPr>
            <p:cNvSpPr/>
            <p:nvPr/>
          </p:nvSpPr>
          <p:spPr>
            <a:xfrm>
              <a:off x="1079500" y="2627085"/>
              <a:ext cx="7132219" cy="1007100"/>
            </a:xfrm>
            <a:prstGeom prst="roundRect">
              <a:avLst>
                <a:gd name="adj" fmla="val 1145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2AB9E529-E562-2189-4AC0-54F52441AA96}"/>
                </a:ext>
              </a:extLst>
            </p:cNvPr>
            <p:cNvGrpSpPr/>
            <p:nvPr/>
          </p:nvGrpSpPr>
          <p:grpSpPr>
            <a:xfrm>
              <a:off x="1371045" y="2715136"/>
              <a:ext cx="6700950" cy="830997"/>
              <a:chOff x="1371045" y="3049262"/>
              <a:chExt cx="6700950" cy="830997"/>
            </a:xfrm>
          </p:grpSpPr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534FF84-D2D4-CE35-8301-779750F56B82}"/>
                  </a:ext>
                </a:extLst>
              </p:cNvPr>
              <p:cNvSpPr txBox="1"/>
              <p:nvPr/>
            </p:nvSpPr>
            <p:spPr>
              <a:xfrm>
                <a:off x="2096450" y="3080041"/>
                <a:ext cx="597554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TW" altLang="en-US" sz="2000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依循正確的處理流程</a:t>
                </a:r>
                <a:endParaRPr lang="zh-TW" altLang="en-US" sz="2000" b="0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TW" altLang="en-US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在訓練模型前，需先</a:t>
                </a:r>
                <a:r>
                  <a:rPr lang="zh-TW" altLang="en-US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將資料集切割</a:t>
                </a:r>
                <a:r>
                  <a:rPr lang="zh-TW" altLang="en-US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為訓練集與測試集</a:t>
                </a:r>
                <a:endParaRPr lang="zh-TW" altLang="en-US" b="0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2226BED-43A6-8597-E3C8-081576A58793}"/>
                  </a:ext>
                </a:extLst>
              </p:cNvPr>
              <p:cNvSpPr txBox="1"/>
              <p:nvPr/>
            </p:nvSpPr>
            <p:spPr>
              <a:xfrm>
                <a:off x="1371045" y="3049262"/>
                <a:ext cx="63277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800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2.</a:t>
                </a:r>
                <a:endParaRPr lang="zh-TW" altLang="en-US" sz="4800" dirty="0"/>
              </a:p>
            </p:txBody>
          </p:sp>
        </p:grpSp>
      </p:grpSp>
      <p:sp>
        <p:nvSpPr>
          <p:cNvPr id="43" name="Google Shape;1566;p46">
            <a:extLst>
              <a:ext uri="{FF2B5EF4-FFF2-40B4-BE49-F238E27FC236}">
                <a16:creationId xmlns:a16="http://schemas.microsoft.com/office/drawing/2014/main" id="{C02EF88A-2203-3EF0-98C1-3D3A8F0FC02B}"/>
              </a:ext>
            </a:extLst>
          </p:cNvPr>
          <p:cNvSpPr/>
          <p:nvPr/>
        </p:nvSpPr>
        <p:spPr>
          <a:xfrm>
            <a:off x="1079500" y="3761743"/>
            <a:ext cx="7132219" cy="1007100"/>
          </a:xfrm>
          <a:prstGeom prst="roundRect">
            <a:avLst>
              <a:gd name="adj" fmla="val 1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19BA315-614F-9AAC-2023-5FF079282EAC}"/>
              </a:ext>
            </a:extLst>
          </p:cNvPr>
          <p:cNvGrpSpPr/>
          <p:nvPr/>
        </p:nvGrpSpPr>
        <p:grpSpPr>
          <a:xfrm>
            <a:off x="1371045" y="3849794"/>
            <a:ext cx="6700950" cy="830997"/>
            <a:chOff x="1371045" y="3049262"/>
            <a:chExt cx="6700950" cy="830997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930C657E-86AB-90AE-3B02-93E738F0A1A7}"/>
                </a:ext>
              </a:extLst>
            </p:cNvPr>
            <p:cNvSpPr txBox="1"/>
            <p:nvPr/>
          </p:nvSpPr>
          <p:spPr>
            <a:xfrm>
              <a:off x="2096450" y="3080041"/>
              <a:ext cx="59755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採用多樣的評估指標 </a:t>
              </a:r>
              <a:endParaRPr lang="zh-TW" altLang="en-US" sz="2000" b="0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不能只看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Accuracy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，需注意 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Precision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Recall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、</a:t>
              </a:r>
              <a:r>
                <a:rPr lang="en-US" altLang="zh-TW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F1-score </a:t>
              </a: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等評估指標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D330AB8-30C6-67BF-42CB-6E36B3E236DD}"/>
                </a:ext>
              </a:extLst>
            </p:cNvPr>
            <p:cNvSpPr txBox="1"/>
            <p:nvPr/>
          </p:nvSpPr>
          <p:spPr>
            <a:xfrm>
              <a:off x="1371045" y="3049262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3</a:t>
              </a:r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.</a:t>
              </a:r>
              <a:endParaRPr lang="zh-TW" altLang="en-US" sz="4800" dirty="0"/>
            </a:p>
          </p:txBody>
        </p:sp>
      </p:grpSp>
      <p:grpSp>
        <p:nvGrpSpPr>
          <p:cNvPr id="47" name="Google Shape;608;p36">
            <a:extLst>
              <a:ext uri="{FF2B5EF4-FFF2-40B4-BE49-F238E27FC236}">
                <a16:creationId xmlns:a16="http://schemas.microsoft.com/office/drawing/2014/main" id="{5AC38A50-9803-2BDA-0902-39DE25F0F0DD}"/>
              </a:ext>
            </a:extLst>
          </p:cNvPr>
          <p:cNvGrpSpPr/>
          <p:nvPr/>
        </p:nvGrpSpPr>
        <p:grpSpPr>
          <a:xfrm rot="1254044">
            <a:off x="7663732" y="3579116"/>
            <a:ext cx="694668" cy="1306435"/>
            <a:chOff x="8068171" y="1171272"/>
            <a:chExt cx="694668" cy="1306435"/>
          </a:xfrm>
        </p:grpSpPr>
        <p:grpSp>
          <p:nvGrpSpPr>
            <p:cNvPr id="48" name="Google Shape;609;p36">
              <a:extLst>
                <a:ext uri="{FF2B5EF4-FFF2-40B4-BE49-F238E27FC236}">
                  <a16:creationId xmlns:a16="http://schemas.microsoft.com/office/drawing/2014/main" id="{2CA8D968-05FA-3493-F9A8-B6E34262A502}"/>
                </a:ext>
              </a:extLst>
            </p:cNvPr>
            <p:cNvGrpSpPr/>
            <p:nvPr/>
          </p:nvGrpSpPr>
          <p:grpSpPr>
            <a:xfrm rot="904755">
              <a:off x="8068171" y="1171272"/>
              <a:ext cx="694668" cy="694668"/>
              <a:chOff x="5862062" y="2027077"/>
              <a:chExt cx="362312" cy="362312"/>
            </a:xfrm>
          </p:grpSpPr>
          <p:sp>
            <p:nvSpPr>
              <p:cNvPr id="50" name="Google Shape;610;p36">
                <a:extLst>
                  <a:ext uri="{FF2B5EF4-FFF2-40B4-BE49-F238E27FC236}">
                    <a16:creationId xmlns:a16="http://schemas.microsoft.com/office/drawing/2014/main" id="{C9F785E0-98E4-2821-AD9A-E913BA9B204C}"/>
                  </a:ext>
                </a:extLst>
              </p:cNvPr>
              <p:cNvSpPr/>
              <p:nvPr/>
            </p:nvSpPr>
            <p:spPr>
              <a:xfrm>
                <a:off x="5862062" y="2027077"/>
                <a:ext cx="362312" cy="36231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11;p36">
                <a:extLst>
                  <a:ext uri="{FF2B5EF4-FFF2-40B4-BE49-F238E27FC236}">
                    <a16:creationId xmlns:a16="http://schemas.microsoft.com/office/drawing/2014/main" id="{A4521297-766D-E9ED-C91C-D8896DBE86F3}"/>
                  </a:ext>
                </a:extLst>
              </p:cNvPr>
              <p:cNvSpPr/>
              <p:nvPr/>
            </p:nvSpPr>
            <p:spPr>
              <a:xfrm>
                <a:off x="5933621" y="2102022"/>
                <a:ext cx="220091" cy="218637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12;p36">
                <a:extLst>
                  <a:ext uri="{FF2B5EF4-FFF2-40B4-BE49-F238E27FC236}">
                    <a16:creationId xmlns:a16="http://schemas.microsoft.com/office/drawing/2014/main" id="{4C61EE70-720D-DB95-2D03-119029AA5456}"/>
                  </a:ext>
                </a:extLst>
              </p:cNvPr>
              <p:cNvSpPr/>
              <p:nvPr/>
            </p:nvSpPr>
            <p:spPr>
              <a:xfrm>
                <a:off x="5993221" y="215199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13;p36">
                <a:extLst>
                  <a:ext uri="{FF2B5EF4-FFF2-40B4-BE49-F238E27FC236}">
                    <a16:creationId xmlns:a16="http://schemas.microsoft.com/office/drawing/2014/main" id="{65FE1350-DD8F-1B74-61F6-A12E3F34BDA5}"/>
                  </a:ext>
                </a:extLst>
              </p:cNvPr>
              <p:cNvSpPr/>
              <p:nvPr/>
            </p:nvSpPr>
            <p:spPr>
              <a:xfrm>
                <a:off x="6055678" y="223943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14;p36">
                <a:extLst>
                  <a:ext uri="{FF2B5EF4-FFF2-40B4-BE49-F238E27FC236}">
                    <a16:creationId xmlns:a16="http://schemas.microsoft.com/office/drawing/2014/main" id="{E202B195-A893-18B5-40A0-C2EE9FBAA392}"/>
                  </a:ext>
                </a:extLst>
              </p:cNvPr>
              <p:cNvSpPr/>
              <p:nvPr/>
            </p:nvSpPr>
            <p:spPr>
              <a:xfrm>
                <a:off x="6080661" y="2164482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5;p36">
                <a:extLst>
                  <a:ext uri="{FF2B5EF4-FFF2-40B4-BE49-F238E27FC236}">
                    <a16:creationId xmlns:a16="http://schemas.microsoft.com/office/drawing/2014/main" id="{0D809CF9-9ED3-1279-2890-CE7DC1B81D7C}"/>
                  </a:ext>
                </a:extLst>
              </p:cNvPr>
              <p:cNvSpPr/>
              <p:nvPr/>
            </p:nvSpPr>
            <p:spPr>
              <a:xfrm>
                <a:off x="5986975" y="2233184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6;p36">
                <a:extLst>
                  <a:ext uri="{FF2B5EF4-FFF2-40B4-BE49-F238E27FC236}">
                    <a16:creationId xmlns:a16="http://schemas.microsoft.com/office/drawing/2014/main" id="{9C01AC3C-513F-3DBE-D800-EEDDAE868A7A}"/>
                  </a:ext>
                </a:extLst>
              </p:cNvPr>
              <p:cNvSpPr/>
              <p:nvPr/>
            </p:nvSpPr>
            <p:spPr>
              <a:xfrm>
                <a:off x="6043187" y="2183219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7;p36">
                <a:extLst>
                  <a:ext uri="{FF2B5EF4-FFF2-40B4-BE49-F238E27FC236}">
                    <a16:creationId xmlns:a16="http://schemas.microsoft.com/office/drawing/2014/main" id="{C4BD80C2-2EC4-8844-41B9-00B1EFB277AD}"/>
                  </a:ext>
                </a:extLst>
              </p:cNvPr>
              <p:cNvSpPr/>
              <p:nvPr/>
            </p:nvSpPr>
            <p:spPr>
              <a:xfrm>
                <a:off x="6049432" y="2133253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8;p36">
                <a:extLst>
                  <a:ext uri="{FF2B5EF4-FFF2-40B4-BE49-F238E27FC236}">
                    <a16:creationId xmlns:a16="http://schemas.microsoft.com/office/drawing/2014/main" id="{11D678C8-EE7B-C51F-D598-46F84188FF3C}"/>
                  </a:ext>
                </a:extLst>
              </p:cNvPr>
              <p:cNvSpPr/>
              <p:nvPr/>
            </p:nvSpPr>
            <p:spPr>
              <a:xfrm>
                <a:off x="6086907" y="2214447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9;p36">
                <a:extLst>
                  <a:ext uri="{FF2B5EF4-FFF2-40B4-BE49-F238E27FC236}">
                    <a16:creationId xmlns:a16="http://schemas.microsoft.com/office/drawing/2014/main" id="{1A8F06DA-5A11-93AA-428F-BBF94C3D6B55}"/>
                  </a:ext>
                </a:extLst>
              </p:cNvPr>
              <p:cNvSpPr/>
              <p:nvPr/>
            </p:nvSpPr>
            <p:spPr>
              <a:xfrm>
                <a:off x="5968238" y="2195710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0;p36">
                <a:extLst>
                  <a:ext uri="{FF2B5EF4-FFF2-40B4-BE49-F238E27FC236}">
                    <a16:creationId xmlns:a16="http://schemas.microsoft.com/office/drawing/2014/main" id="{EF5AE197-6570-D926-D49B-94658B57C0DA}"/>
                  </a:ext>
                </a:extLst>
              </p:cNvPr>
              <p:cNvSpPr/>
              <p:nvPr/>
            </p:nvSpPr>
            <p:spPr>
              <a:xfrm>
                <a:off x="6018204" y="2270658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621;p36">
              <a:extLst>
                <a:ext uri="{FF2B5EF4-FFF2-40B4-BE49-F238E27FC236}">
                  <a16:creationId xmlns:a16="http://schemas.microsoft.com/office/drawing/2014/main" id="{313D05BE-6946-529E-73A4-4D2F9B9C0BB3}"/>
                </a:ext>
              </a:extLst>
            </p:cNvPr>
            <p:cNvSpPr/>
            <p:nvPr/>
          </p:nvSpPr>
          <p:spPr>
            <a:xfrm rot="904737">
              <a:off x="8355223" y="2237607"/>
              <a:ext cx="240100" cy="24010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0"/>
                  </a:moveTo>
                  <a:cubicBezTo>
                    <a:pt x="117" y="0"/>
                    <a:pt x="0" y="110"/>
                    <a:pt x="0" y="253"/>
                  </a:cubicBezTo>
                  <a:cubicBezTo>
                    <a:pt x="0" y="395"/>
                    <a:pt x="117" y="505"/>
                    <a:pt x="253" y="505"/>
                  </a:cubicBezTo>
                  <a:cubicBezTo>
                    <a:pt x="395" y="505"/>
                    <a:pt x="505" y="395"/>
                    <a:pt x="505" y="253"/>
                  </a:cubicBezTo>
                  <a:cubicBezTo>
                    <a:pt x="505" y="110"/>
                    <a:pt x="395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22;p36">
            <a:extLst>
              <a:ext uri="{FF2B5EF4-FFF2-40B4-BE49-F238E27FC236}">
                <a16:creationId xmlns:a16="http://schemas.microsoft.com/office/drawing/2014/main" id="{9512FB8C-A529-0CDB-56BA-512CCF4E7BF2}"/>
              </a:ext>
            </a:extLst>
          </p:cNvPr>
          <p:cNvGrpSpPr/>
          <p:nvPr/>
        </p:nvGrpSpPr>
        <p:grpSpPr>
          <a:xfrm>
            <a:off x="850971" y="1204285"/>
            <a:ext cx="696227" cy="1049613"/>
            <a:chOff x="443832" y="1282372"/>
            <a:chExt cx="696227" cy="1049613"/>
          </a:xfrm>
        </p:grpSpPr>
        <p:grpSp>
          <p:nvGrpSpPr>
            <p:cNvPr id="62" name="Google Shape;623;p36">
              <a:extLst>
                <a:ext uri="{FF2B5EF4-FFF2-40B4-BE49-F238E27FC236}">
                  <a16:creationId xmlns:a16="http://schemas.microsoft.com/office/drawing/2014/main" id="{B8B05E7F-DD5E-82A7-9495-4ACE9089F144}"/>
                </a:ext>
              </a:extLst>
            </p:cNvPr>
            <p:cNvGrpSpPr/>
            <p:nvPr/>
          </p:nvGrpSpPr>
          <p:grpSpPr>
            <a:xfrm>
              <a:off x="443832" y="1500832"/>
              <a:ext cx="572392" cy="572752"/>
              <a:chOff x="7226281" y="762407"/>
              <a:chExt cx="1148689" cy="1149181"/>
            </a:xfrm>
          </p:grpSpPr>
          <p:sp>
            <p:nvSpPr>
              <p:cNvPr id="65" name="Google Shape;624;p36">
                <a:extLst>
                  <a:ext uri="{FF2B5EF4-FFF2-40B4-BE49-F238E27FC236}">
                    <a16:creationId xmlns:a16="http://schemas.microsoft.com/office/drawing/2014/main" id="{AE83FB46-8AFA-A95B-E96A-6D48BF521A66}"/>
                  </a:ext>
                </a:extLst>
              </p:cNvPr>
              <p:cNvSpPr/>
              <p:nvPr/>
            </p:nvSpPr>
            <p:spPr>
              <a:xfrm>
                <a:off x="7226281" y="762407"/>
                <a:ext cx="1148689" cy="114918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25;p36">
                <a:extLst>
                  <a:ext uri="{FF2B5EF4-FFF2-40B4-BE49-F238E27FC236}">
                    <a16:creationId xmlns:a16="http://schemas.microsoft.com/office/drawing/2014/main" id="{18129817-A295-ACDC-640E-851BDCC72554}"/>
                  </a:ext>
                </a:extLst>
              </p:cNvPr>
              <p:cNvSpPr/>
              <p:nvPr/>
            </p:nvSpPr>
            <p:spPr>
              <a:xfrm>
                <a:off x="7712335" y="1057285"/>
                <a:ext cx="130060" cy="13008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6;p36">
                <a:extLst>
                  <a:ext uri="{FF2B5EF4-FFF2-40B4-BE49-F238E27FC236}">
                    <a16:creationId xmlns:a16="http://schemas.microsoft.com/office/drawing/2014/main" id="{27F3A97E-F309-8FFA-0291-A66CF441DCB6}"/>
                  </a:ext>
                </a:extLst>
              </p:cNvPr>
              <p:cNvSpPr/>
              <p:nvPr/>
            </p:nvSpPr>
            <p:spPr>
              <a:xfrm>
                <a:off x="7983507" y="1030548"/>
                <a:ext cx="28531" cy="2853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7;p36">
                <a:extLst>
                  <a:ext uri="{FF2B5EF4-FFF2-40B4-BE49-F238E27FC236}">
                    <a16:creationId xmlns:a16="http://schemas.microsoft.com/office/drawing/2014/main" id="{E3E338EF-A4C8-D900-CCAB-61A1C69F91B1}"/>
                  </a:ext>
                </a:extLst>
              </p:cNvPr>
              <p:cNvSpPr/>
              <p:nvPr/>
            </p:nvSpPr>
            <p:spPr>
              <a:xfrm>
                <a:off x="7986849" y="1261925"/>
                <a:ext cx="56805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8;p36">
                <a:extLst>
                  <a:ext uri="{FF2B5EF4-FFF2-40B4-BE49-F238E27FC236}">
                    <a16:creationId xmlns:a16="http://schemas.microsoft.com/office/drawing/2014/main" id="{C36651C4-4CB7-7E70-5362-B1B07AAD4597}"/>
                  </a:ext>
                </a:extLst>
              </p:cNvPr>
              <p:cNvSpPr/>
              <p:nvPr/>
            </p:nvSpPr>
            <p:spPr>
              <a:xfrm>
                <a:off x="7773766" y="1368616"/>
                <a:ext cx="45238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9;p36">
                <a:extLst>
                  <a:ext uri="{FF2B5EF4-FFF2-40B4-BE49-F238E27FC236}">
                    <a16:creationId xmlns:a16="http://schemas.microsoft.com/office/drawing/2014/main" id="{A2211B71-554E-1A9E-CFB9-25FF3E98AD30}"/>
                  </a:ext>
                </a:extLst>
              </p:cNvPr>
              <p:cNvSpPr/>
              <p:nvPr/>
            </p:nvSpPr>
            <p:spPr>
              <a:xfrm>
                <a:off x="7653988" y="1553204"/>
                <a:ext cx="28531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30;p36">
                <a:extLst>
                  <a:ext uri="{FF2B5EF4-FFF2-40B4-BE49-F238E27FC236}">
                    <a16:creationId xmlns:a16="http://schemas.microsoft.com/office/drawing/2014/main" id="{32250735-B0F4-6EA5-8513-1A38A72071F3}"/>
                  </a:ext>
                </a:extLst>
              </p:cNvPr>
              <p:cNvSpPr/>
              <p:nvPr/>
            </p:nvSpPr>
            <p:spPr>
              <a:xfrm>
                <a:off x="7512619" y="1238530"/>
                <a:ext cx="111553" cy="1118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1;p36">
                <a:extLst>
                  <a:ext uri="{FF2B5EF4-FFF2-40B4-BE49-F238E27FC236}">
                    <a16:creationId xmlns:a16="http://schemas.microsoft.com/office/drawing/2014/main" id="{0AFEBBE1-41E2-A73A-66D1-C121FEF14DE9}"/>
                  </a:ext>
                </a:extLst>
              </p:cNvPr>
              <p:cNvSpPr/>
              <p:nvPr/>
            </p:nvSpPr>
            <p:spPr>
              <a:xfrm>
                <a:off x="7915393" y="1533408"/>
                <a:ext cx="68371" cy="683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2;p36">
              <a:extLst>
                <a:ext uri="{FF2B5EF4-FFF2-40B4-BE49-F238E27FC236}">
                  <a16:creationId xmlns:a16="http://schemas.microsoft.com/office/drawing/2014/main" id="{04453AFC-9726-B569-82D8-5CD49F745BDD}"/>
                </a:ext>
              </a:extLst>
            </p:cNvPr>
            <p:cNvSpPr/>
            <p:nvPr/>
          </p:nvSpPr>
          <p:spPr>
            <a:xfrm rot="6304734">
              <a:off x="479693" y="2221676"/>
              <a:ext cx="99113" cy="99129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59" y="0"/>
                  </a:moveTo>
                  <a:cubicBezTo>
                    <a:pt x="27" y="0"/>
                    <a:pt x="1" y="26"/>
                    <a:pt x="1" y="52"/>
                  </a:cubicBezTo>
                  <a:cubicBezTo>
                    <a:pt x="1" y="85"/>
                    <a:pt x="27" y="111"/>
                    <a:pt x="59" y="111"/>
                  </a:cubicBezTo>
                  <a:cubicBezTo>
                    <a:pt x="85" y="111"/>
                    <a:pt x="111" y="85"/>
                    <a:pt x="111" y="52"/>
                  </a:cubicBezTo>
                  <a:cubicBezTo>
                    <a:pt x="111" y="26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3;p36">
              <a:extLst>
                <a:ext uri="{FF2B5EF4-FFF2-40B4-BE49-F238E27FC236}">
                  <a16:creationId xmlns:a16="http://schemas.microsoft.com/office/drawing/2014/main" id="{E739C59C-2338-98A3-8F44-CDFAF3EADAA3}"/>
                </a:ext>
              </a:extLst>
            </p:cNvPr>
            <p:cNvSpPr/>
            <p:nvPr/>
          </p:nvSpPr>
          <p:spPr>
            <a:xfrm rot="6304726">
              <a:off x="1027629" y="1293766"/>
              <a:ext cx="101020" cy="101038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6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1"/>
                    <a:pt x="58" y="266"/>
                    <a:pt x="136" y="266"/>
                  </a:cubicBezTo>
                  <a:cubicBezTo>
                    <a:pt x="207" y="266"/>
                    <a:pt x="266" y="201"/>
                    <a:pt x="266" y="130"/>
                  </a:cubicBezTo>
                  <a:cubicBezTo>
                    <a:pt x="266" y="58"/>
                    <a:pt x="207" y="0"/>
                    <a:pt x="136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1336;p42">
            <a:extLst>
              <a:ext uri="{FF2B5EF4-FFF2-40B4-BE49-F238E27FC236}">
                <a16:creationId xmlns:a16="http://schemas.microsoft.com/office/drawing/2014/main" id="{C90960DA-F446-8ACB-E4EA-2DE4EB83E753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48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70CF5DDA-9A14-DFA8-75CD-C906F4A33D88}"/>
              </a:ext>
            </a:extLst>
          </p:cNvPr>
          <p:cNvGrpSpPr/>
          <p:nvPr/>
        </p:nvGrpSpPr>
        <p:grpSpPr>
          <a:xfrm>
            <a:off x="1079500" y="1489466"/>
            <a:ext cx="7132219" cy="1007100"/>
            <a:chOff x="1079500" y="1489466"/>
            <a:chExt cx="7132219" cy="1007100"/>
          </a:xfrm>
        </p:grpSpPr>
        <p:sp>
          <p:nvSpPr>
            <p:cNvPr id="25" name="Google Shape;1566;p46">
              <a:extLst>
                <a:ext uri="{FF2B5EF4-FFF2-40B4-BE49-F238E27FC236}">
                  <a16:creationId xmlns:a16="http://schemas.microsoft.com/office/drawing/2014/main" id="{0240113D-4A06-4F8E-A216-E5A2A59E7526}"/>
                </a:ext>
              </a:extLst>
            </p:cNvPr>
            <p:cNvSpPr/>
            <p:nvPr/>
          </p:nvSpPr>
          <p:spPr>
            <a:xfrm>
              <a:off x="1079500" y="1489466"/>
              <a:ext cx="7132219" cy="1007100"/>
            </a:xfrm>
            <a:prstGeom prst="roundRect">
              <a:avLst>
                <a:gd name="adj" fmla="val 1145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3387002-6D11-4781-8FAD-E4369784A581}"/>
                </a:ext>
              </a:extLst>
            </p:cNvPr>
            <p:cNvSpPr txBox="1"/>
            <p:nvPr/>
          </p:nvSpPr>
          <p:spPr>
            <a:xfrm>
              <a:off x="2096450" y="1608296"/>
              <a:ext cx="59237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資料集特徵為二元變數</a:t>
              </a:r>
              <a:endParaRPr lang="zh-TW" altLang="en-US" sz="2000" b="0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相較於多類別或數值型的資料，二元類型的資料產生的</a:t>
              </a:r>
              <a:r>
                <a:rPr lang="zh-TW" altLang="en-US" b="0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結果組合會比較少</a:t>
              </a:r>
              <a:endParaRPr lang="zh-TW" altLang="en-US" b="0" dirty="0">
                <a:solidFill>
                  <a:schemeClr val="accent1">
                    <a:lumMod val="75000"/>
                  </a:schemeClr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6872B89-3F72-4729-8FCA-DD810A6C28CE}"/>
                </a:ext>
              </a:extLst>
            </p:cNvPr>
            <p:cNvSpPr txBox="1"/>
            <p:nvPr/>
          </p:nvSpPr>
          <p:spPr>
            <a:xfrm>
              <a:off x="1371045" y="1582307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1.</a:t>
              </a:r>
              <a:endParaRPr lang="zh-TW" altLang="en-US" sz="4800" dirty="0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784A48-1DD3-492B-928E-577CBDDEB1D1}"/>
              </a:ext>
            </a:extLst>
          </p:cNvPr>
          <p:cNvSpPr txBox="1"/>
          <p:nvPr/>
        </p:nvSpPr>
        <p:spPr>
          <a:xfrm>
            <a:off x="951325" y="562760"/>
            <a:ext cx="768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高準確率的原因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D6CC736-9BA1-FFB9-DBD7-6F214F9255F9}"/>
              </a:ext>
            </a:extLst>
          </p:cNvPr>
          <p:cNvGrpSpPr/>
          <p:nvPr/>
        </p:nvGrpSpPr>
        <p:grpSpPr>
          <a:xfrm>
            <a:off x="1079500" y="2625604"/>
            <a:ext cx="7132219" cy="1007100"/>
            <a:chOff x="1079500" y="2627085"/>
            <a:chExt cx="7132219" cy="1007100"/>
          </a:xfrm>
        </p:grpSpPr>
        <p:sp>
          <p:nvSpPr>
            <p:cNvPr id="27" name="Google Shape;1566;p46">
              <a:extLst>
                <a:ext uri="{FF2B5EF4-FFF2-40B4-BE49-F238E27FC236}">
                  <a16:creationId xmlns:a16="http://schemas.microsoft.com/office/drawing/2014/main" id="{48277D07-83D0-44F5-A74B-125BFF997D53}"/>
                </a:ext>
              </a:extLst>
            </p:cNvPr>
            <p:cNvSpPr/>
            <p:nvPr/>
          </p:nvSpPr>
          <p:spPr>
            <a:xfrm>
              <a:off x="1079500" y="2627085"/>
              <a:ext cx="7132219" cy="1007100"/>
            </a:xfrm>
            <a:prstGeom prst="roundRect">
              <a:avLst>
                <a:gd name="adj" fmla="val 1145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1BBEE1EA-CDD4-47DC-952A-4E3D9B1D3EDB}"/>
                </a:ext>
              </a:extLst>
            </p:cNvPr>
            <p:cNvGrpSpPr/>
            <p:nvPr/>
          </p:nvGrpSpPr>
          <p:grpSpPr>
            <a:xfrm>
              <a:off x="1371045" y="2715136"/>
              <a:ext cx="6700950" cy="830997"/>
              <a:chOff x="1371045" y="3049262"/>
              <a:chExt cx="6700950" cy="830997"/>
            </a:xfrm>
          </p:grpSpPr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F923F9A-284A-4846-ADA0-D3BB5C2D87F8}"/>
                  </a:ext>
                </a:extLst>
              </p:cNvPr>
              <p:cNvSpPr txBox="1"/>
              <p:nvPr/>
            </p:nvSpPr>
            <p:spPr>
              <a:xfrm>
                <a:off x="2096450" y="3080041"/>
                <a:ext cx="597554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TW" altLang="en-US" sz="2000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資料集本身可能包含到重要的特徵欄位</a:t>
                </a:r>
                <a:endParaRPr lang="zh-TW" altLang="en-US" sz="2000" b="0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TW" altLang="en-US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資料集內有較能決定是否 </a:t>
                </a:r>
                <a:r>
                  <a:rPr lang="en-US" altLang="zh-TW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Covid-19 </a:t>
                </a:r>
                <a:r>
                  <a:rPr lang="zh-TW" altLang="en-US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確診的重要屬性資料，使得分類效果好</a:t>
                </a:r>
                <a:endParaRPr lang="zh-TW" altLang="en-US" b="0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E53CB9F-CC83-4F15-AC6A-3D907F336A17}"/>
                  </a:ext>
                </a:extLst>
              </p:cNvPr>
              <p:cNvSpPr txBox="1"/>
              <p:nvPr/>
            </p:nvSpPr>
            <p:spPr>
              <a:xfrm>
                <a:off x="1371045" y="3049262"/>
                <a:ext cx="63277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800" b="0" i="0" u="none" strike="noStrike" dirty="0">
                    <a:solidFill>
                      <a:schemeClr val="tx1"/>
                    </a:solidFill>
                    <a:effectLst/>
                    <a:latin typeface="源泉圓體 R" panose="020B0500000000000000" pitchFamily="34" charset="-120"/>
                    <a:ea typeface="源泉圓體 R" panose="020B0500000000000000" pitchFamily="34" charset="-120"/>
                  </a:rPr>
                  <a:t>2.</a:t>
                </a:r>
                <a:endParaRPr lang="zh-TW" altLang="en-US" sz="4800" dirty="0"/>
              </a:p>
            </p:txBody>
          </p:sp>
        </p:grpSp>
      </p:grpSp>
      <p:sp>
        <p:nvSpPr>
          <p:cNvPr id="61" name="投影片編號版面配置區 1">
            <a:extLst>
              <a:ext uri="{FF2B5EF4-FFF2-40B4-BE49-F238E27FC236}">
                <a16:creationId xmlns:a16="http://schemas.microsoft.com/office/drawing/2014/main" id="{ABB778DB-14D9-4D87-AD6D-F9DC9A7646DD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36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98" name="Google Shape;1566;p46">
            <a:extLst>
              <a:ext uri="{FF2B5EF4-FFF2-40B4-BE49-F238E27FC236}">
                <a16:creationId xmlns:a16="http://schemas.microsoft.com/office/drawing/2014/main" id="{3C071FD9-AEB8-F31A-25EC-1E432F5C34FD}"/>
              </a:ext>
            </a:extLst>
          </p:cNvPr>
          <p:cNvSpPr/>
          <p:nvPr/>
        </p:nvSpPr>
        <p:spPr>
          <a:xfrm>
            <a:off x="1079500" y="3761743"/>
            <a:ext cx="7132219" cy="1007100"/>
          </a:xfrm>
          <a:prstGeom prst="roundRect">
            <a:avLst>
              <a:gd name="adj" fmla="val 1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1D360FF-7D2E-9A57-1C63-F1DD83A4340D}"/>
              </a:ext>
            </a:extLst>
          </p:cNvPr>
          <p:cNvGrpSpPr/>
          <p:nvPr/>
        </p:nvGrpSpPr>
        <p:grpSpPr>
          <a:xfrm>
            <a:off x="1371045" y="3849794"/>
            <a:ext cx="6700950" cy="830997"/>
            <a:chOff x="1371045" y="3049262"/>
            <a:chExt cx="6700950" cy="830997"/>
          </a:xfrm>
        </p:grpSpPr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C494074-4F97-6D56-0127-07413A437C43}"/>
                </a:ext>
              </a:extLst>
            </p:cNvPr>
            <p:cNvSpPr txBox="1"/>
            <p:nvPr/>
          </p:nvSpPr>
          <p:spPr>
            <a:xfrm>
              <a:off x="2096450" y="3080041"/>
              <a:ext cx="59755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資料集能明顯分為確診和非確診兩群</a:t>
              </a:r>
              <a:endParaRPr lang="en-US" altLang="zh-TW" sz="20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對各分類演算法而言，較能找到特徵空間中資料的分割邊界</a:t>
              </a: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36E42B8A-63D0-1381-E5BE-9AEB0DDCD8B8}"/>
                </a:ext>
              </a:extLst>
            </p:cNvPr>
            <p:cNvSpPr txBox="1"/>
            <p:nvPr/>
          </p:nvSpPr>
          <p:spPr>
            <a:xfrm>
              <a:off x="1371045" y="3049262"/>
              <a:ext cx="6327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3</a:t>
              </a:r>
              <a:r>
                <a:rPr lang="en-US" altLang="zh-TW" sz="4800" b="0" i="0" u="none" strike="noStrike" dirty="0">
                  <a:solidFill>
                    <a:schemeClr val="tx1"/>
                  </a:solidFill>
                  <a:effectLst/>
                  <a:latin typeface="源泉圓體 R" panose="020B0500000000000000" pitchFamily="34" charset="-120"/>
                  <a:ea typeface="源泉圓體 R" panose="020B0500000000000000" pitchFamily="34" charset="-120"/>
                </a:rPr>
                <a:t>.</a:t>
              </a:r>
              <a:endParaRPr lang="zh-TW" altLang="en-US" sz="4800" dirty="0"/>
            </a:p>
          </p:txBody>
        </p:sp>
      </p:grpSp>
      <p:grpSp>
        <p:nvGrpSpPr>
          <p:cNvPr id="100" name="Google Shape;608;p36">
            <a:extLst>
              <a:ext uri="{FF2B5EF4-FFF2-40B4-BE49-F238E27FC236}">
                <a16:creationId xmlns:a16="http://schemas.microsoft.com/office/drawing/2014/main" id="{D0056193-F45B-19DE-E466-536268253168}"/>
              </a:ext>
            </a:extLst>
          </p:cNvPr>
          <p:cNvGrpSpPr/>
          <p:nvPr/>
        </p:nvGrpSpPr>
        <p:grpSpPr>
          <a:xfrm rot="1254044">
            <a:off x="7663732" y="3579116"/>
            <a:ext cx="694668" cy="1306435"/>
            <a:chOff x="8068171" y="1171272"/>
            <a:chExt cx="694668" cy="1306435"/>
          </a:xfrm>
        </p:grpSpPr>
        <p:grpSp>
          <p:nvGrpSpPr>
            <p:cNvPr id="101" name="Google Shape;609;p36">
              <a:extLst>
                <a:ext uri="{FF2B5EF4-FFF2-40B4-BE49-F238E27FC236}">
                  <a16:creationId xmlns:a16="http://schemas.microsoft.com/office/drawing/2014/main" id="{728EA70A-1D43-5332-104E-BF654C3F273E}"/>
                </a:ext>
              </a:extLst>
            </p:cNvPr>
            <p:cNvGrpSpPr/>
            <p:nvPr/>
          </p:nvGrpSpPr>
          <p:grpSpPr>
            <a:xfrm rot="904755">
              <a:off x="8068171" y="1171272"/>
              <a:ext cx="694668" cy="694668"/>
              <a:chOff x="5862062" y="2027077"/>
              <a:chExt cx="362312" cy="362312"/>
            </a:xfrm>
          </p:grpSpPr>
          <p:sp>
            <p:nvSpPr>
              <p:cNvPr id="103" name="Google Shape;610;p36">
                <a:extLst>
                  <a:ext uri="{FF2B5EF4-FFF2-40B4-BE49-F238E27FC236}">
                    <a16:creationId xmlns:a16="http://schemas.microsoft.com/office/drawing/2014/main" id="{483749E0-2B24-D5D2-B7E4-E9CEA1E1DCA8}"/>
                  </a:ext>
                </a:extLst>
              </p:cNvPr>
              <p:cNvSpPr/>
              <p:nvPr/>
            </p:nvSpPr>
            <p:spPr>
              <a:xfrm>
                <a:off x="5862062" y="2027077"/>
                <a:ext cx="362312" cy="36231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11;p36">
                <a:extLst>
                  <a:ext uri="{FF2B5EF4-FFF2-40B4-BE49-F238E27FC236}">
                    <a16:creationId xmlns:a16="http://schemas.microsoft.com/office/drawing/2014/main" id="{757ECC28-2F46-D716-EF14-7E02E67FD199}"/>
                  </a:ext>
                </a:extLst>
              </p:cNvPr>
              <p:cNvSpPr/>
              <p:nvPr/>
            </p:nvSpPr>
            <p:spPr>
              <a:xfrm>
                <a:off x="5933621" y="2102022"/>
                <a:ext cx="220091" cy="218637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12;p36">
                <a:extLst>
                  <a:ext uri="{FF2B5EF4-FFF2-40B4-BE49-F238E27FC236}">
                    <a16:creationId xmlns:a16="http://schemas.microsoft.com/office/drawing/2014/main" id="{B1A3710E-D222-2C15-FF73-D2023F9D5827}"/>
                  </a:ext>
                </a:extLst>
              </p:cNvPr>
              <p:cNvSpPr/>
              <p:nvPr/>
            </p:nvSpPr>
            <p:spPr>
              <a:xfrm>
                <a:off x="5993221" y="215199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13;p36">
                <a:extLst>
                  <a:ext uri="{FF2B5EF4-FFF2-40B4-BE49-F238E27FC236}">
                    <a16:creationId xmlns:a16="http://schemas.microsoft.com/office/drawing/2014/main" id="{CB403DD6-BEB4-6AD9-D239-836B63315533}"/>
                  </a:ext>
                </a:extLst>
              </p:cNvPr>
              <p:cNvSpPr/>
              <p:nvPr/>
            </p:nvSpPr>
            <p:spPr>
              <a:xfrm>
                <a:off x="6055678" y="223943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14;p36">
                <a:extLst>
                  <a:ext uri="{FF2B5EF4-FFF2-40B4-BE49-F238E27FC236}">
                    <a16:creationId xmlns:a16="http://schemas.microsoft.com/office/drawing/2014/main" id="{D382692D-5B23-E1B5-9DA4-E1465487CDE2}"/>
                  </a:ext>
                </a:extLst>
              </p:cNvPr>
              <p:cNvSpPr/>
              <p:nvPr/>
            </p:nvSpPr>
            <p:spPr>
              <a:xfrm>
                <a:off x="6080661" y="2164482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15;p36">
                <a:extLst>
                  <a:ext uri="{FF2B5EF4-FFF2-40B4-BE49-F238E27FC236}">
                    <a16:creationId xmlns:a16="http://schemas.microsoft.com/office/drawing/2014/main" id="{2D2577C1-66AD-E76B-56F9-E4C97817A03F}"/>
                  </a:ext>
                </a:extLst>
              </p:cNvPr>
              <p:cNvSpPr/>
              <p:nvPr/>
            </p:nvSpPr>
            <p:spPr>
              <a:xfrm>
                <a:off x="5986975" y="2233184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16;p36">
                <a:extLst>
                  <a:ext uri="{FF2B5EF4-FFF2-40B4-BE49-F238E27FC236}">
                    <a16:creationId xmlns:a16="http://schemas.microsoft.com/office/drawing/2014/main" id="{FD0E5DD9-399A-74FB-0A4F-F19277727146}"/>
                  </a:ext>
                </a:extLst>
              </p:cNvPr>
              <p:cNvSpPr/>
              <p:nvPr/>
            </p:nvSpPr>
            <p:spPr>
              <a:xfrm>
                <a:off x="6043187" y="2183219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17;p36">
                <a:extLst>
                  <a:ext uri="{FF2B5EF4-FFF2-40B4-BE49-F238E27FC236}">
                    <a16:creationId xmlns:a16="http://schemas.microsoft.com/office/drawing/2014/main" id="{A8E454F1-7248-725F-31C6-D1ADBDE4D597}"/>
                  </a:ext>
                </a:extLst>
              </p:cNvPr>
              <p:cNvSpPr/>
              <p:nvPr/>
            </p:nvSpPr>
            <p:spPr>
              <a:xfrm>
                <a:off x="6049432" y="2133253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18;p36">
                <a:extLst>
                  <a:ext uri="{FF2B5EF4-FFF2-40B4-BE49-F238E27FC236}">
                    <a16:creationId xmlns:a16="http://schemas.microsoft.com/office/drawing/2014/main" id="{E6442DF6-925A-AD8D-C503-535C55D5BD0A}"/>
                  </a:ext>
                </a:extLst>
              </p:cNvPr>
              <p:cNvSpPr/>
              <p:nvPr/>
            </p:nvSpPr>
            <p:spPr>
              <a:xfrm>
                <a:off x="6086907" y="2214447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19;p36">
                <a:extLst>
                  <a:ext uri="{FF2B5EF4-FFF2-40B4-BE49-F238E27FC236}">
                    <a16:creationId xmlns:a16="http://schemas.microsoft.com/office/drawing/2014/main" id="{1E89EEF7-AFBA-8D56-90A3-9BF0C4D8B5F5}"/>
                  </a:ext>
                </a:extLst>
              </p:cNvPr>
              <p:cNvSpPr/>
              <p:nvPr/>
            </p:nvSpPr>
            <p:spPr>
              <a:xfrm>
                <a:off x="5968238" y="2195710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20;p36">
                <a:extLst>
                  <a:ext uri="{FF2B5EF4-FFF2-40B4-BE49-F238E27FC236}">
                    <a16:creationId xmlns:a16="http://schemas.microsoft.com/office/drawing/2014/main" id="{6C8819F9-203C-DD1E-6E5F-EF18F8354B88}"/>
                  </a:ext>
                </a:extLst>
              </p:cNvPr>
              <p:cNvSpPr/>
              <p:nvPr/>
            </p:nvSpPr>
            <p:spPr>
              <a:xfrm>
                <a:off x="6018204" y="2270658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" name="Google Shape;621;p36">
              <a:extLst>
                <a:ext uri="{FF2B5EF4-FFF2-40B4-BE49-F238E27FC236}">
                  <a16:creationId xmlns:a16="http://schemas.microsoft.com/office/drawing/2014/main" id="{394689D7-CB9E-F399-E780-654CE676EB1C}"/>
                </a:ext>
              </a:extLst>
            </p:cNvPr>
            <p:cNvSpPr/>
            <p:nvPr/>
          </p:nvSpPr>
          <p:spPr>
            <a:xfrm rot="904737">
              <a:off x="8355223" y="2237607"/>
              <a:ext cx="240100" cy="24010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0"/>
                  </a:moveTo>
                  <a:cubicBezTo>
                    <a:pt x="117" y="0"/>
                    <a:pt x="0" y="110"/>
                    <a:pt x="0" y="253"/>
                  </a:cubicBezTo>
                  <a:cubicBezTo>
                    <a:pt x="0" y="395"/>
                    <a:pt x="117" y="505"/>
                    <a:pt x="253" y="505"/>
                  </a:cubicBezTo>
                  <a:cubicBezTo>
                    <a:pt x="395" y="505"/>
                    <a:pt x="505" y="395"/>
                    <a:pt x="505" y="253"/>
                  </a:cubicBezTo>
                  <a:cubicBezTo>
                    <a:pt x="505" y="110"/>
                    <a:pt x="395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22;p36">
            <a:extLst>
              <a:ext uri="{FF2B5EF4-FFF2-40B4-BE49-F238E27FC236}">
                <a16:creationId xmlns:a16="http://schemas.microsoft.com/office/drawing/2014/main" id="{81FCEEAC-6A2B-C32C-C748-2ED2731F75CC}"/>
              </a:ext>
            </a:extLst>
          </p:cNvPr>
          <p:cNvGrpSpPr/>
          <p:nvPr/>
        </p:nvGrpSpPr>
        <p:grpSpPr>
          <a:xfrm>
            <a:off x="850971" y="1204285"/>
            <a:ext cx="696227" cy="1049613"/>
            <a:chOff x="443832" y="1282372"/>
            <a:chExt cx="696227" cy="1049613"/>
          </a:xfrm>
        </p:grpSpPr>
        <p:grpSp>
          <p:nvGrpSpPr>
            <p:cNvPr id="48" name="Google Shape;623;p36">
              <a:extLst>
                <a:ext uri="{FF2B5EF4-FFF2-40B4-BE49-F238E27FC236}">
                  <a16:creationId xmlns:a16="http://schemas.microsoft.com/office/drawing/2014/main" id="{C03FE9CF-F6A3-1530-BE45-961CF06471C3}"/>
                </a:ext>
              </a:extLst>
            </p:cNvPr>
            <p:cNvGrpSpPr/>
            <p:nvPr/>
          </p:nvGrpSpPr>
          <p:grpSpPr>
            <a:xfrm>
              <a:off x="443832" y="1500832"/>
              <a:ext cx="572392" cy="572752"/>
              <a:chOff x="7226281" y="762407"/>
              <a:chExt cx="1148689" cy="1149181"/>
            </a:xfrm>
          </p:grpSpPr>
          <p:sp>
            <p:nvSpPr>
              <p:cNvPr id="51" name="Google Shape;624;p36">
                <a:extLst>
                  <a:ext uri="{FF2B5EF4-FFF2-40B4-BE49-F238E27FC236}">
                    <a16:creationId xmlns:a16="http://schemas.microsoft.com/office/drawing/2014/main" id="{19F6B112-B53F-0EC7-DC13-32A510741925}"/>
                  </a:ext>
                </a:extLst>
              </p:cNvPr>
              <p:cNvSpPr/>
              <p:nvPr/>
            </p:nvSpPr>
            <p:spPr>
              <a:xfrm>
                <a:off x="7226281" y="762407"/>
                <a:ext cx="1148689" cy="114918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625;p36">
                <a:extLst>
                  <a:ext uri="{FF2B5EF4-FFF2-40B4-BE49-F238E27FC236}">
                    <a16:creationId xmlns:a16="http://schemas.microsoft.com/office/drawing/2014/main" id="{7090BA99-7B46-E75D-9288-2ED97EBA7BEB}"/>
                  </a:ext>
                </a:extLst>
              </p:cNvPr>
              <p:cNvSpPr/>
              <p:nvPr/>
            </p:nvSpPr>
            <p:spPr>
              <a:xfrm>
                <a:off x="7712335" y="1057285"/>
                <a:ext cx="130060" cy="13008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6;p36">
                <a:extLst>
                  <a:ext uri="{FF2B5EF4-FFF2-40B4-BE49-F238E27FC236}">
                    <a16:creationId xmlns:a16="http://schemas.microsoft.com/office/drawing/2014/main" id="{7C0F9854-D16B-8BBB-4EE5-BBDBF2210933}"/>
                  </a:ext>
                </a:extLst>
              </p:cNvPr>
              <p:cNvSpPr/>
              <p:nvPr/>
            </p:nvSpPr>
            <p:spPr>
              <a:xfrm>
                <a:off x="7983507" y="1030548"/>
                <a:ext cx="28531" cy="2853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7;p36">
                <a:extLst>
                  <a:ext uri="{FF2B5EF4-FFF2-40B4-BE49-F238E27FC236}">
                    <a16:creationId xmlns:a16="http://schemas.microsoft.com/office/drawing/2014/main" id="{55AAFE78-1F1D-C297-99CA-EC89D98A160F}"/>
                  </a:ext>
                </a:extLst>
              </p:cNvPr>
              <p:cNvSpPr/>
              <p:nvPr/>
            </p:nvSpPr>
            <p:spPr>
              <a:xfrm>
                <a:off x="7986849" y="1261925"/>
                <a:ext cx="56805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8;p36">
                <a:extLst>
                  <a:ext uri="{FF2B5EF4-FFF2-40B4-BE49-F238E27FC236}">
                    <a16:creationId xmlns:a16="http://schemas.microsoft.com/office/drawing/2014/main" id="{3CE96EC1-9ED2-B72B-88F4-A92F780A800F}"/>
                  </a:ext>
                </a:extLst>
              </p:cNvPr>
              <p:cNvSpPr/>
              <p:nvPr/>
            </p:nvSpPr>
            <p:spPr>
              <a:xfrm>
                <a:off x="7773766" y="1368616"/>
                <a:ext cx="45238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9;p36">
                <a:extLst>
                  <a:ext uri="{FF2B5EF4-FFF2-40B4-BE49-F238E27FC236}">
                    <a16:creationId xmlns:a16="http://schemas.microsoft.com/office/drawing/2014/main" id="{DF2504A9-5D72-2302-AF4E-BAF58F48A863}"/>
                  </a:ext>
                </a:extLst>
              </p:cNvPr>
              <p:cNvSpPr/>
              <p:nvPr/>
            </p:nvSpPr>
            <p:spPr>
              <a:xfrm>
                <a:off x="7653988" y="1553204"/>
                <a:ext cx="28531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0;p36">
                <a:extLst>
                  <a:ext uri="{FF2B5EF4-FFF2-40B4-BE49-F238E27FC236}">
                    <a16:creationId xmlns:a16="http://schemas.microsoft.com/office/drawing/2014/main" id="{77005113-B320-4141-4BC8-06FBA709EE86}"/>
                  </a:ext>
                </a:extLst>
              </p:cNvPr>
              <p:cNvSpPr/>
              <p:nvPr/>
            </p:nvSpPr>
            <p:spPr>
              <a:xfrm>
                <a:off x="7512619" y="1238530"/>
                <a:ext cx="111553" cy="1118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1;p36">
                <a:extLst>
                  <a:ext uri="{FF2B5EF4-FFF2-40B4-BE49-F238E27FC236}">
                    <a16:creationId xmlns:a16="http://schemas.microsoft.com/office/drawing/2014/main" id="{57F86330-73C6-FB87-AD19-31C4A3C52B38}"/>
                  </a:ext>
                </a:extLst>
              </p:cNvPr>
              <p:cNvSpPr/>
              <p:nvPr/>
            </p:nvSpPr>
            <p:spPr>
              <a:xfrm>
                <a:off x="7915393" y="1533408"/>
                <a:ext cx="68371" cy="683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632;p36">
              <a:extLst>
                <a:ext uri="{FF2B5EF4-FFF2-40B4-BE49-F238E27FC236}">
                  <a16:creationId xmlns:a16="http://schemas.microsoft.com/office/drawing/2014/main" id="{A41A4C62-555A-73AD-093F-529E2C08C2CA}"/>
                </a:ext>
              </a:extLst>
            </p:cNvPr>
            <p:cNvSpPr/>
            <p:nvPr/>
          </p:nvSpPr>
          <p:spPr>
            <a:xfrm rot="6304734">
              <a:off x="479693" y="2221676"/>
              <a:ext cx="99113" cy="99129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59" y="0"/>
                  </a:moveTo>
                  <a:cubicBezTo>
                    <a:pt x="27" y="0"/>
                    <a:pt x="1" y="26"/>
                    <a:pt x="1" y="52"/>
                  </a:cubicBezTo>
                  <a:cubicBezTo>
                    <a:pt x="1" y="85"/>
                    <a:pt x="27" y="111"/>
                    <a:pt x="59" y="111"/>
                  </a:cubicBezTo>
                  <a:cubicBezTo>
                    <a:pt x="85" y="111"/>
                    <a:pt x="111" y="85"/>
                    <a:pt x="111" y="52"/>
                  </a:cubicBezTo>
                  <a:cubicBezTo>
                    <a:pt x="111" y="26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3;p36">
              <a:extLst>
                <a:ext uri="{FF2B5EF4-FFF2-40B4-BE49-F238E27FC236}">
                  <a16:creationId xmlns:a16="http://schemas.microsoft.com/office/drawing/2014/main" id="{8BB49AFF-A1AB-C074-5A78-CD3DB5ADCE49}"/>
                </a:ext>
              </a:extLst>
            </p:cNvPr>
            <p:cNvSpPr/>
            <p:nvPr/>
          </p:nvSpPr>
          <p:spPr>
            <a:xfrm rot="6304726">
              <a:off x="1027629" y="1293766"/>
              <a:ext cx="101020" cy="101038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6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1"/>
                    <a:pt x="58" y="266"/>
                    <a:pt x="136" y="266"/>
                  </a:cubicBezTo>
                  <a:cubicBezTo>
                    <a:pt x="207" y="266"/>
                    <a:pt x="266" y="201"/>
                    <a:pt x="266" y="130"/>
                  </a:cubicBezTo>
                  <a:cubicBezTo>
                    <a:pt x="266" y="58"/>
                    <a:pt x="207" y="0"/>
                    <a:pt x="136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36;p42">
            <a:extLst>
              <a:ext uri="{FF2B5EF4-FFF2-40B4-BE49-F238E27FC236}">
                <a16:creationId xmlns:a16="http://schemas.microsoft.com/office/drawing/2014/main" id="{CE123F92-5C0F-B9EA-A4F5-F848FBFD05F6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18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字方塊 55">
            <a:extLst>
              <a:ext uri="{FF2B5EF4-FFF2-40B4-BE49-F238E27FC236}">
                <a16:creationId xmlns:a16="http://schemas.microsoft.com/office/drawing/2014/main" id="{39C0DC4D-D272-4B11-999E-35121D5286A8}"/>
              </a:ext>
            </a:extLst>
          </p:cNvPr>
          <p:cNvSpPr txBox="1"/>
          <p:nvPr/>
        </p:nvSpPr>
        <p:spPr>
          <a:xfrm>
            <a:off x="585335" y="1774689"/>
            <a:ext cx="398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800"/>
              </a:spcAft>
            </a:pPr>
            <a:r>
              <a:rPr lang="en-US" altLang="zh-TW" sz="6000" b="1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THANKS!</a:t>
            </a:r>
            <a:endParaRPr lang="en-US" altLang="zh-TW" sz="6000" b="1" dirty="0">
              <a:solidFill>
                <a:srgbClr val="C00000"/>
              </a:solidFill>
              <a:latin typeface="源泉圓體 R" panose="020B0500000000000000" pitchFamily="34" charset="-120"/>
              <a:ea typeface="源泉圓體 R" panose="020B0500000000000000" pitchFamily="34" charset="-120"/>
              <a:sym typeface="Fira Sans Extra Condensed SemiBold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2B83BB3-7040-4282-9461-92F8AEADBB8B}"/>
              </a:ext>
            </a:extLst>
          </p:cNvPr>
          <p:cNvCxnSpPr>
            <a:cxnSpLocks/>
          </p:cNvCxnSpPr>
          <p:nvPr/>
        </p:nvCxnSpPr>
        <p:spPr>
          <a:xfrm>
            <a:off x="539750" y="3354928"/>
            <a:ext cx="4048967" cy="0"/>
          </a:xfrm>
          <a:prstGeom prst="line">
            <a:avLst/>
          </a:prstGeom>
          <a:ln w="3175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投影片編號版面配置區 1">
            <a:extLst>
              <a:ext uri="{FF2B5EF4-FFF2-40B4-BE49-F238E27FC236}">
                <a16:creationId xmlns:a16="http://schemas.microsoft.com/office/drawing/2014/main" id="{9B614B53-27FA-4D99-B9D2-28EA9FC9DC21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37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59" name="Google Shape;100;p27">
            <a:extLst>
              <a:ext uri="{FF2B5EF4-FFF2-40B4-BE49-F238E27FC236}">
                <a16:creationId xmlns:a16="http://schemas.microsoft.com/office/drawing/2014/main" id="{93CF2FFE-9633-BAC6-712F-D5666FF433BA}"/>
              </a:ext>
            </a:extLst>
          </p:cNvPr>
          <p:cNvSpPr txBox="1">
            <a:spLocks/>
          </p:cNvSpPr>
          <p:nvPr/>
        </p:nvSpPr>
        <p:spPr>
          <a:xfrm>
            <a:off x="505631" y="3985539"/>
            <a:ext cx="4575524" cy="442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B074020012 </a:t>
            </a:r>
            <a:r>
              <a:rPr lang="zh-TW" altLang="en-US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陳柏言</a:t>
            </a:r>
            <a:r>
              <a:rPr lang="en-US" altLang="zh-TW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  B074020043</a:t>
            </a:r>
            <a:r>
              <a:rPr lang="zh-TW" altLang="en-US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 楊佳真  </a:t>
            </a:r>
            <a:r>
              <a:rPr lang="en-US" altLang="zh-TW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B074020055 </a:t>
            </a:r>
            <a:r>
              <a:rPr lang="zh-TW" altLang="en-US" sz="1250">
                <a:latin typeface="源泉圓體 R" panose="020B0500000000000000" pitchFamily="34" charset="-120"/>
                <a:ea typeface="源泉圓體 R" panose="020B0500000000000000" pitchFamily="34" charset="-120"/>
              </a:rPr>
              <a:t>余任濤</a:t>
            </a:r>
            <a:endParaRPr lang="zh-TW" altLang="en-US" sz="1250" dirty="0"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A2EA59E-AE78-812B-C4F9-DB828AD5E6F1}"/>
              </a:ext>
            </a:extLst>
          </p:cNvPr>
          <p:cNvSpPr txBox="1"/>
          <p:nvPr/>
        </p:nvSpPr>
        <p:spPr>
          <a:xfrm>
            <a:off x="459692" y="3710617"/>
            <a:ext cx="3621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spcAft>
                <a:spcPts val="3000"/>
              </a:spcAft>
            </a:pPr>
            <a:r>
              <a:rPr lang="zh-TW" altLang="en-US" sz="20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商業智慧期末專案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5792768-BD3C-6D33-46DE-C1BE418A0B2D}"/>
              </a:ext>
            </a:extLst>
          </p:cNvPr>
          <p:cNvSpPr txBox="1"/>
          <p:nvPr/>
        </p:nvSpPr>
        <p:spPr>
          <a:xfrm>
            <a:off x="4316133" y="3785912"/>
            <a:ext cx="765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第 </a:t>
            </a:r>
            <a:r>
              <a:rPr lang="en-US" altLang="zh-TW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2</a:t>
            </a:r>
            <a:r>
              <a:rPr lang="zh-TW" altLang="en-US" sz="1400" dirty="0">
                <a:solidFill>
                  <a:schemeClr val="dk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Fira Sans Extra Condensed SemiBold"/>
              </a:rPr>
              <a:t> 組</a:t>
            </a:r>
            <a:endParaRPr lang="zh-TW" altLang="en-US" dirty="0"/>
          </a:p>
        </p:txBody>
      </p:sp>
      <p:grpSp>
        <p:nvGrpSpPr>
          <p:cNvPr id="61" name="Google Shape;101;p27">
            <a:extLst>
              <a:ext uri="{FF2B5EF4-FFF2-40B4-BE49-F238E27FC236}">
                <a16:creationId xmlns:a16="http://schemas.microsoft.com/office/drawing/2014/main" id="{FCF06865-645A-A58D-4D00-92004A64D1D4}"/>
              </a:ext>
            </a:extLst>
          </p:cNvPr>
          <p:cNvGrpSpPr/>
          <p:nvPr/>
        </p:nvGrpSpPr>
        <p:grpSpPr>
          <a:xfrm>
            <a:off x="4884420" y="620828"/>
            <a:ext cx="3944421" cy="4116824"/>
            <a:chOff x="4824354" y="528521"/>
            <a:chExt cx="3905427" cy="4076126"/>
          </a:xfrm>
        </p:grpSpPr>
        <p:grpSp>
          <p:nvGrpSpPr>
            <p:cNvPr id="63" name="Google Shape;102;p27">
              <a:extLst>
                <a:ext uri="{FF2B5EF4-FFF2-40B4-BE49-F238E27FC236}">
                  <a16:creationId xmlns:a16="http://schemas.microsoft.com/office/drawing/2014/main" id="{DACE83DE-6C29-993D-4B40-800A5BD859B4}"/>
                </a:ext>
              </a:extLst>
            </p:cNvPr>
            <p:cNvGrpSpPr/>
            <p:nvPr/>
          </p:nvGrpSpPr>
          <p:grpSpPr>
            <a:xfrm rot="904727">
              <a:off x="6405405" y="764215"/>
              <a:ext cx="2088550" cy="2089444"/>
              <a:chOff x="6394662" y="207243"/>
              <a:chExt cx="1148689" cy="1149181"/>
            </a:xfrm>
          </p:grpSpPr>
          <p:sp>
            <p:nvSpPr>
              <p:cNvPr id="153" name="Google Shape;103;p27">
                <a:extLst>
                  <a:ext uri="{FF2B5EF4-FFF2-40B4-BE49-F238E27FC236}">
                    <a16:creationId xmlns:a16="http://schemas.microsoft.com/office/drawing/2014/main" id="{83925F1A-3A58-35E6-5C66-0023227EDE0F}"/>
                  </a:ext>
                </a:extLst>
              </p:cNvPr>
              <p:cNvSpPr/>
              <p:nvPr/>
            </p:nvSpPr>
            <p:spPr>
              <a:xfrm>
                <a:off x="6394662" y="207243"/>
                <a:ext cx="1148689" cy="114918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04;p27">
                <a:extLst>
                  <a:ext uri="{FF2B5EF4-FFF2-40B4-BE49-F238E27FC236}">
                    <a16:creationId xmlns:a16="http://schemas.microsoft.com/office/drawing/2014/main" id="{49147E01-1EDA-BF9B-615D-285D275FDACE}"/>
                  </a:ext>
                </a:extLst>
              </p:cNvPr>
              <p:cNvSpPr/>
              <p:nvPr/>
            </p:nvSpPr>
            <p:spPr>
              <a:xfrm>
                <a:off x="6880716" y="502120"/>
                <a:ext cx="130060" cy="13008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05;p27">
                <a:extLst>
                  <a:ext uri="{FF2B5EF4-FFF2-40B4-BE49-F238E27FC236}">
                    <a16:creationId xmlns:a16="http://schemas.microsoft.com/office/drawing/2014/main" id="{E451A67B-3549-4E4F-926A-48E92C6850FA}"/>
                  </a:ext>
                </a:extLst>
              </p:cNvPr>
              <p:cNvSpPr/>
              <p:nvPr/>
            </p:nvSpPr>
            <p:spPr>
              <a:xfrm>
                <a:off x="7151888" y="475383"/>
                <a:ext cx="28531" cy="2853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06;p27">
                <a:extLst>
                  <a:ext uri="{FF2B5EF4-FFF2-40B4-BE49-F238E27FC236}">
                    <a16:creationId xmlns:a16="http://schemas.microsoft.com/office/drawing/2014/main" id="{9B310261-A6E4-1EDC-B947-24647BA30D4F}"/>
                  </a:ext>
                </a:extLst>
              </p:cNvPr>
              <p:cNvSpPr/>
              <p:nvPr/>
            </p:nvSpPr>
            <p:spPr>
              <a:xfrm>
                <a:off x="7155229" y="706761"/>
                <a:ext cx="56805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07;p27">
                <a:extLst>
                  <a:ext uri="{FF2B5EF4-FFF2-40B4-BE49-F238E27FC236}">
                    <a16:creationId xmlns:a16="http://schemas.microsoft.com/office/drawing/2014/main" id="{ECAA9FA1-EEEB-A7FB-0151-913B34EB8C35}"/>
                  </a:ext>
                </a:extLst>
              </p:cNvPr>
              <p:cNvSpPr/>
              <p:nvPr/>
            </p:nvSpPr>
            <p:spPr>
              <a:xfrm>
                <a:off x="6942147" y="813451"/>
                <a:ext cx="45238" cy="4679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08;p27">
                <a:extLst>
                  <a:ext uri="{FF2B5EF4-FFF2-40B4-BE49-F238E27FC236}">
                    <a16:creationId xmlns:a16="http://schemas.microsoft.com/office/drawing/2014/main" id="{CA984B33-F1AB-70DC-0A43-966D914E3F5B}"/>
                  </a:ext>
                </a:extLst>
              </p:cNvPr>
              <p:cNvSpPr/>
              <p:nvPr/>
            </p:nvSpPr>
            <p:spPr>
              <a:xfrm>
                <a:off x="6822369" y="998039"/>
                <a:ext cx="28531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09;p27">
                <a:extLst>
                  <a:ext uri="{FF2B5EF4-FFF2-40B4-BE49-F238E27FC236}">
                    <a16:creationId xmlns:a16="http://schemas.microsoft.com/office/drawing/2014/main" id="{91141518-B432-3A95-84C1-A233F4F53DCA}"/>
                  </a:ext>
                </a:extLst>
              </p:cNvPr>
              <p:cNvSpPr/>
              <p:nvPr/>
            </p:nvSpPr>
            <p:spPr>
              <a:xfrm>
                <a:off x="6680999" y="683366"/>
                <a:ext cx="111553" cy="1118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0;p27">
                <a:extLst>
                  <a:ext uri="{FF2B5EF4-FFF2-40B4-BE49-F238E27FC236}">
                    <a16:creationId xmlns:a16="http://schemas.microsoft.com/office/drawing/2014/main" id="{15F1646E-35A7-8194-CC62-04D16FFFE938}"/>
                  </a:ext>
                </a:extLst>
              </p:cNvPr>
              <p:cNvSpPr/>
              <p:nvPr/>
            </p:nvSpPr>
            <p:spPr>
              <a:xfrm>
                <a:off x="7083774" y="978243"/>
                <a:ext cx="68371" cy="683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11;p27">
              <a:extLst>
                <a:ext uri="{FF2B5EF4-FFF2-40B4-BE49-F238E27FC236}">
                  <a16:creationId xmlns:a16="http://schemas.microsoft.com/office/drawing/2014/main" id="{02B2ED01-9B80-0E81-C05E-E0A7E66E2D86}"/>
                </a:ext>
              </a:extLst>
            </p:cNvPr>
            <p:cNvGrpSpPr/>
            <p:nvPr/>
          </p:nvGrpSpPr>
          <p:grpSpPr>
            <a:xfrm rot="904755">
              <a:off x="5060068" y="2280393"/>
              <a:ext cx="2088539" cy="2088539"/>
              <a:chOff x="5986307" y="2538135"/>
              <a:chExt cx="1089302" cy="1089302"/>
            </a:xfrm>
          </p:grpSpPr>
          <p:sp>
            <p:nvSpPr>
              <p:cNvPr id="93" name="Google Shape;112;p27">
                <a:extLst>
                  <a:ext uri="{FF2B5EF4-FFF2-40B4-BE49-F238E27FC236}">
                    <a16:creationId xmlns:a16="http://schemas.microsoft.com/office/drawing/2014/main" id="{51CC5B1E-B31C-45C8-9A9C-8CCAE12EC13A}"/>
                  </a:ext>
                </a:extLst>
              </p:cNvPr>
              <p:cNvSpPr/>
              <p:nvPr/>
            </p:nvSpPr>
            <p:spPr>
              <a:xfrm>
                <a:off x="5986307" y="2538135"/>
                <a:ext cx="1089302" cy="108930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3;p27">
                <a:extLst>
                  <a:ext uri="{FF2B5EF4-FFF2-40B4-BE49-F238E27FC236}">
                    <a16:creationId xmlns:a16="http://schemas.microsoft.com/office/drawing/2014/main" id="{81B48682-01BA-14B3-4C8A-DEE46E181BBE}"/>
                  </a:ext>
                </a:extLst>
              </p:cNvPr>
              <p:cNvSpPr/>
              <p:nvPr/>
            </p:nvSpPr>
            <p:spPr>
              <a:xfrm>
                <a:off x="6201488" y="2763506"/>
                <a:ext cx="661709" cy="657340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;p27">
                <a:extLst>
                  <a:ext uri="{FF2B5EF4-FFF2-40B4-BE49-F238E27FC236}">
                    <a16:creationId xmlns:a16="http://schemas.microsoft.com/office/drawing/2014/main" id="{B811B05D-9925-6E52-61EC-DCE42919C4FD}"/>
                  </a:ext>
                </a:extLst>
              </p:cNvPr>
              <p:cNvSpPr/>
              <p:nvPr/>
            </p:nvSpPr>
            <p:spPr>
              <a:xfrm>
                <a:off x="6380708" y="2913754"/>
                <a:ext cx="93911" cy="93911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5;p27">
                <a:extLst>
                  <a:ext uri="{FF2B5EF4-FFF2-40B4-BE49-F238E27FC236}">
                    <a16:creationId xmlns:a16="http://schemas.microsoft.com/office/drawing/2014/main" id="{1640C5CA-65F8-EFA1-C819-C86909FD3DC0}"/>
                  </a:ext>
                </a:extLst>
              </p:cNvPr>
              <p:cNvSpPr/>
              <p:nvPr/>
            </p:nvSpPr>
            <p:spPr>
              <a:xfrm>
                <a:off x="6568517" y="3176687"/>
                <a:ext cx="93911" cy="93911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6;p27">
                <a:extLst>
                  <a:ext uri="{FF2B5EF4-FFF2-40B4-BE49-F238E27FC236}">
                    <a16:creationId xmlns:a16="http://schemas.microsoft.com/office/drawing/2014/main" id="{EAA39CE3-8898-5225-A735-B725CBB92C85}"/>
                  </a:ext>
                </a:extLst>
              </p:cNvPr>
              <p:cNvSpPr/>
              <p:nvPr/>
            </p:nvSpPr>
            <p:spPr>
              <a:xfrm>
                <a:off x="6643641" y="2951316"/>
                <a:ext cx="75130" cy="75130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7;p27">
                <a:extLst>
                  <a:ext uri="{FF2B5EF4-FFF2-40B4-BE49-F238E27FC236}">
                    <a16:creationId xmlns:a16="http://schemas.microsoft.com/office/drawing/2014/main" id="{222E0FA4-8F45-23C0-4C5C-1617EDCFF1B8}"/>
                  </a:ext>
                </a:extLst>
              </p:cNvPr>
              <p:cNvSpPr/>
              <p:nvPr/>
            </p:nvSpPr>
            <p:spPr>
              <a:xfrm>
                <a:off x="6361927" y="3157906"/>
                <a:ext cx="75130" cy="75130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;p27">
                <a:extLst>
                  <a:ext uri="{FF2B5EF4-FFF2-40B4-BE49-F238E27FC236}">
                    <a16:creationId xmlns:a16="http://schemas.microsoft.com/office/drawing/2014/main" id="{DF695E67-95BA-962F-25B4-5457B6448D2D}"/>
                  </a:ext>
                </a:extLst>
              </p:cNvPr>
              <p:cNvSpPr/>
              <p:nvPr/>
            </p:nvSpPr>
            <p:spPr>
              <a:xfrm>
                <a:off x="6530955" y="3007659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9;p27">
                <a:extLst>
                  <a:ext uri="{FF2B5EF4-FFF2-40B4-BE49-F238E27FC236}">
                    <a16:creationId xmlns:a16="http://schemas.microsoft.com/office/drawing/2014/main" id="{F55CE863-9FBC-7E57-CA36-824BACF7B250}"/>
                  </a:ext>
                </a:extLst>
              </p:cNvPr>
              <p:cNvSpPr/>
              <p:nvPr/>
            </p:nvSpPr>
            <p:spPr>
              <a:xfrm>
                <a:off x="6549736" y="2857411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20;p27">
                <a:extLst>
                  <a:ext uri="{FF2B5EF4-FFF2-40B4-BE49-F238E27FC236}">
                    <a16:creationId xmlns:a16="http://schemas.microsoft.com/office/drawing/2014/main" id="{27A72911-3381-F073-8E80-CCE1D2335305}"/>
                  </a:ext>
                </a:extLst>
              </p:cNvPr>
              <p:cNvSpPr/>
              <p:nvPr/>
            </p:nvSpPr>
            <p:spPr>
              <a:xfrm>
                <a:off x="6662422" y="3101563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21;p27">
                <a:extLst>
                  <a:ext uri="{FF2B5EF4-FFF2-40B4-BE49-F238E27FC236}">
                    <a16:creationId xmlns:a16="http://schemas.microsoft.com/office/drawing/2014/main" id="{FA855E81-A1A9-D62E-BF18-77D21B4BE54B}"/>
                  </a:ext>
                </a:extLst>
              </p:cNvPr>
              <p:cNvSpPr/>
              <p:nvPr/>
            </p:nvSpPr>
            <p:spPr>
              <a:xfrm>
                <a:off x="6305584" y="3045221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22;p27">
                <a:extLst>
                  <a:ext uri="{FF2B5EF4-FFF2-40B4-BE49-F238E27FC236}">
                    <a16:creationId xmlns:a16="http://schemas.microsoft.com/office/drawing/2014/main" id="{87FBBDC4-83BE-D494-51CC-5122DAB37101}"/>
                  </a:ext>
                </a:extLst>
              </p:cNvPr>
              <p:cNvSpPr/>
              <p:nvPr/>
            </p:nvSpPr>
            <p:spPr>
              <a:xfrm>
                <a:off x="6455831" y="3270592"/>
                <a:ext cx="37568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23;p27">
              <a:extLst>
                <a:ext uri="{FF2B5EF4-FFF2-40B4-BE49-F238E27FC236}">
                  <a16:creationId xmlns:a16="http://schemas.microsoft.com/office/drawing/2014/main" id="{CC94DA5B-4136-46B9-6488-D7C7E70CCA5B}"/>
                </a:ext>
              </a:extLst>
            </p:cNvPr>
            <p:cNvGrpSpPr/>
            <p:nvPr/>
          </p:nvGrpSpPr>
          <p:grpSpPr>
            <a:xfrm rot="904727">
              <a:off x="7389321" y="2922629"/>
              <a:ext cx="843655" cy="844007"/>
              <a:chOff x="7064871" y="1229737"/>
              <a:chExt cx="464005" cy="464198"/>
            </a:xfrm>
          </p:grpSpPr>
          <p:sp>
            <p:nvSpPr>
              <p:cNvPr id="85" name="Google Shape;124;p27">
                <a:extLst>
                  <a:ext uri="{FF2B5EF4-FFF2-40B4-BE49-F238E27FC236}">
                    <a16:creationId xmlns:a16="http://schemas.microsoft.com/office/drawing/2014/main" id="{1E6E9496-0B1E-50E2-A424-4E8914AAECAF}"/>
                  </a:ext>
                </a:extLst>
              </p:cNvPr>
              <p:cNvSpPr/>
              <p:nvPr/>
            </p:nvSpPr>
            <p:spPr>
              <a:xfrm>
                <a:off x="7064871" y="1229737"/>
                <a:ext cx="464005" cy="464198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4" y="1"/>
                    </a:moveTo>
                    <a:cubicBezTo>
                      <a:pt x="2079" y="1"/>
                      <a:pt x="1949" y="79"/>
                      <a:pt x="1949" y="176"/>
                    </a:cubicBezTo>
                    <a:cubicBezTo>
                      <a:pt x="1949" y="240"/>
                      <a:pt x="2008" y="299"/>
                      <a:pt x="2092" y="325"/>
                    </a:cubicBezTo>
                    <a:lnTo>
                      <a:pt x="2092" y="577"/>
                    </a:lnTo>
                    <a:cubicBezTo>
                      <a:pt x="1742" y="610"/>
                      <a:pt x="1418" y="746"/>
                      <a:pt x="1166" y="959"/>
                    </a:cubicBezTo>
                    <a:lnTo>
                      <a:pt x="991" y="784"/>
                    </a:lnTo>
                    <a:cubicBezTo>
                      <a:pt x="1030" y="700"/>
                      <a:pt x="1030" y="623"/>
                      <a:pt x="985" y="577"/>
                    </a:cubicBezTo>
                    <a:cubicBezTo>
                      <a:pt x="962" y="553"/>
                      <a:pt x="930" y="541"/>
                      <a:pt x="892" y="541"/>
                    </a:cubicBezTo>
                    <a:cubicBezTo>
                      <a:pt x="821" y="541"/>
                      <a:pt x="731" y="583"/>
                      <a:pt x="654" y="655"/>
                    </a:cubicBezTo>
                    <a:cubicBezTo>
                      <a:pt x="544" y="771"/>
                      <a:pt x="505" y="914"/>
                      <a:pt x="577" y="985"/>
                    </a:cubicBezTo>
                    <a:cubicBezTo>
                      <a:pt x="600" y="1009"/>
                      <a:pt x="632" y="1020"/>
                      <a:pt x="670" y="1020"/>
                    </a:cubicBezTo>
                    <a:cubicBezTo>
                      <a:pt x="704" y="1020"/>
                      <a:pt x="743" y="1010"/>
                      <a:pt x="784" y="992"/>
                    </a:cubicBezTo>
                    <a:lnTo>
                      <a:pt x="965" y="1166"/>
                    </a:lnTo>
                    <a:cubicBezTo>
                      <a:pt x="751" y="1419"/>
                      <a:pt x="609" y="1743"/>
                      <a:pt x="577" y="2093"/>
                    </a:cubicBezTo>
                    <a:lnTo>
                      <a:pt x="330" y="2093"/>
                    </a:lnTo>
                    <a:cubicBezTo>
                      <a:pt x="298" y="2002"/>
                      <a:pt x="240" y="1944"/>
                      <a:pt x="175" y="1944"/>
                    </a:cubicBezTo>
                    <a:cubicBezTo>
                      <a:pt x="78" y="1944"/>
                      <a:pt x="0" y="2073"/>
                      <a:pt x="0" y="2235"/>
                    </a:cubicBezTo>
                    <a:cubicBezTo>
                      <a:pt x="0" y="2397"/>
                      <a:pt x="78" y="2526"/>
                      <a:pt x="175" y="2526"/>
                    </a:cubicBezTo>
                    <a:cubicBezTo>
                      <a:pt x="240" y="2526"/>
                      <a:pt x="298" y="2468"/>
                      <a:pt x="330" y="2377"/>
                    </a:cubicBezTo>
                    <a:lnTo>
                      <a:pt x="577" y="2377"/>
                    </a:lnTo>
                    <a:cubicBezTo>
                      <a:pt x="609" y="2734"/>
                      <a:pt x="751" y="3051"/>
                      <a:pt x="965" y="3303"/>
                    </a:cubicBezTo>
                    <a:lnTo>
                      <a:pt x="784" y="3485"/>
                    </a:lnTo>
                    <a:cubicBezTo>
                      <a:pt x="740" y="3465"/>
                      <a:pt x="698" y="3453"/>
                      <a:pt x="662" y="3453"/>
                    </a:cubicBezTo>
                    <a:cubicBezTo>
                      <a:pt x="628" y="3453"/>
                      <a:pt x="598" y="3463"/>
                      <a:pt x="577" y="3485"/>
                    </a:cubicBezTo>
                    <a:cubicBezTo>
                      <a:pt x="505" y="3556"/>
                      <a:pt x="544" y="3705"/>
                      <a:pt x="654" y="3815"/>
                    </a:cubicBezTo>
                    <a:cubicBezTo>
                      <a:pt x="731" y="3887"/>
                      <a:pt x="821" y="3929"/>
                      <a:pt x="892" y="3929"/>
                    </a:cubicBezTo>
                    <a:cubicBezTo>
                      <a:pt x="930" y="3929"/>
                      <a:pt x="962" y="3917"/>
                      <a:pt x="985" y="3893"/>
                    </a:cubicBezTo>
                    <a:cubicBezTo>
                      <a:pt x="1030" y="3847"/>
                      <a:pt x="1030" y="3770"/>
                      <a:pt x="991" y="3686"/>
                    </a:cubicBezTo>
                    <a:lnTo>
                      <a:pt x="1166" y="3511"/>
                    </a:lnTo>
                    <a:cubicBezTo>
                      <a:pt x="1418" y="3724"/>
                      <a:pt x="1742" y="3860"/>
                      <a:pt x="2092" y="3893"/>
                    </a:cubicBezTo>
                    <a:lnTo>
                      <a:pt x="2092" y="4145"/>
                    </a:lnTo>
                    <a:cubicBezTo>
                      <a:pt x="2008" y="4171"/>
                      <a:pt x="1949" y="4230"/>
                      <a:pt x="1949" y="4294"/>
                    </a:cubicBezTo>
                    <a:cubicBezTo>
                      <a:pt x="1949" y="4391"/>
                      <a:pt x="2079" y="4469"/>
                      <a:pt x="2234" y="4469"/>
                    </a:cubicBezTo>
                    <a:cubicBezTo>
                      <a:pt x="2396" y="4469"/>
                      <a:pt x="2526" y="4391"/>
                      <a:pt x="2526" y="4294"/>
                    </a:cubicBezTo>
                    <a:cubicBezTo>
                      <a:pt x="2526" y="4230"/>
                      <a:pt x="2467" y="4171"/>
                      <a:pt x="2383" y="4145"/>
                    </a:cubicBezTo>
                    <a:lnTo>
                      <a:pt x="2383" y="3893"/>
                    </a:lnTo>
                    <a:cubicBezTo>
                      <a:pt x="2733" y="3860"/>
                      <a:pt x="3050" y="3724"/>
                      <a:pt x="3303" y="3511"/>
                    </a:cubicBezTo>
                    <a:lnTo>
                      <a:pt x="3484" y="3686"/>
                    </a:lnTo>
                    <a:cubicBezTo>
                      <a:pt x="3445" y="3770"/>
                      <a:pt x="3439" y="3847"/>
                      <a:pt x="3491" y="3893"/>
                    </a:cubicBezTo>
                    <a:cubicBezTo>
                      <a:pt x="3513" y="3917"/>
                      <a:pt x="3545" y="3929"/>
                      <a:pt x="3582" y="3929"/>
                    </a:cubicBezTo>
                    <a:cubicBezTo>
                      <a:pt x="3653" y="3929"/>
                      <a:pt x="3742" y="3887"/>
                      <a:pt x="3814" y="3815"/>
                    </a:cubicBezTo>
                    <a:cubicBezTo>
                      <a:pt x="3931" y="3705"/>
                      <a:pt x="3963" y="3556"/>
                      <a:pt x="3899" y="3485"/>
                    </a:cubicBezTo>
                    <a:cubicBezTo>
                      <a:pt x="3877" y="3463"/>
                      <a:pt x="3846" y="3453"/>
                      <a:pt x="3811" y="3453"/>
                    </a:cubicBezTo>
                    <a:cubicBezTo>
                      <a:pt x="3772" y="3453"/>
                      <a:pt x="3729" y="3465"/>
                      <a:pt x="3685" y="3485"/>
                    </a:cubicBezTo>
                    <a:lnTo>
                      <a:pt x="3510" y="3303"/>
                    </a:lnTo>
                    <a:cubicBezTo>
                      <a:pt x="3724" y="3051"/>
                      <a:pt x="3860" y="2734"/>
                      <a:pt x="3892" y="2377"/>
                    </a:cubicBezTo>
                    <a:lnTo>
                      <a:pt x="4145" y="2377"/>
                    </a:lnTo>
                    <a:cubicBezTo>
                      <a:pt x="4177" y="2468"/>
                      <a:pt x="4229" y="2526"/>
                      <a:pt x="4294" y="2526"/>
                    </a:cubicBezTo>
                    <a:cubicBezTo>
                      <a:pt x="4391" y="2526"/>
                      <a:pt x="4468" y="2397"/>
                      <a:pt x="4468" y="2235"/>
                    </a:cubicBezTo>
                    <a:cubicBezTo>
                      <a:pt x="4468" y="2073"/>
                      <a:pt x="4391" y="1944"/>
                      <a:pt x="4294" y="1944"/>
                    </a:cubicBezTo>
                    <a:cubicBezTo>
                      <a:pt x="4229" y="1944"/>
                      <a:pt x="4177" y="2002"/>
                      <a:pt x="4145" y="2093"/>
                    </a:cubicBezTo>
                    <a:lnTo>
                      <a:pt x="3892" y="2093"/>
                    </a:lnTo>
                    <a:cubicBezTo>
                      <a:pt x="3860" y="1743"/>
                      <a:pt x="3724" y="1419"/>
                      <a:pt x="3510" y="1166"/>
                    </a:cubicBezTo>
                    <a:lnTo>
                      <a:pt x="3685" y="992"/>
                    </a:lnTo>
                    <a:cubicBezTo>
                      <a:pt x="3725" y="1010"/>
                      <a:pt x="3766" y="1020"/>
                      <a:pt x="3802" y="1020"/>
                    </a:cubicBezTo>
                    <a:cubicBezTo>
                      <a:pt x="3841" y="1020"/>
                      <a:pt x="3875" y="1009"/>
                      <a:pt x="3899" y="985"/>
                    </a:cubicBezTo>
                    <a:cubicBezTo>
                      <a:pt x="3963" y="914"/>
                      <a:pt x="3931" y="771"/>
                      <a:pt x="3814" y="655"/>
                    </a:cubicBezTo>
                    <a:cubicBezTo>
                      <a:pt x="3742" y="583"/>
                      <a:pt x="3653" y="541"/>
                      <a:pt x="3582" y="541"/>
                    </a:cubicBezTo>
                    <a:cubicBezTo>
                      <a:pt x="3545" y="541"/>
                      <a:pt x="3513" y="553"/>
                      <a:pt x="3491" y="577"/>
                    </a:cubicBezTo>
                    <a:cubicBezTo>
                      <a:pt x="3439" y="623"/>
                      <a:pt x="3445" y="700"/>
                      <a:pt x="3484" y="784"/>
                    </a:cubicBezTo>
                    <a:lnTo>
                      <a:pt x="3303" y="959"/>
                    </a:lnTo>
                    <a:cubicBezTo>
                      <a:pt x="3050" y="746"/>
                      <a:pt x="2733" y="610"/>
                      <a:pt x="2383" y="577"/>
                    </a:cubicBezTo>
                    <a:lnTo>
                      <a:pt x="2383" y="325"/>
                    </a:lnTo>
                    <a:cubicBezTo>
                      <a:pt x="2467" y="299"/>
                      <a:pt x="2526" y="240"/>
                      <a:pt x="2526" y="176"/>
                    </a:cubicBezTo>
                    <a:cubicBezTo>
                      <a:pt x="2526" y="79"/>
                      <a:pt x="2396" y="1"/>
                      <a:pt x="2234" y="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25;p27">
                <a:extLst>
                  <a:ext uri="{FF2B5EF4-FFF2-40B4-BE49-F238E27FC236}">
                    <a16:creationId xmlns:a16="http://schemas.microsoft.com/office/drawing/2014/main" id="{C91C0BD4-7249-8BA1-EC52-47282CE2AAEC}"/>
                  </a:ext>
                </a:extLst>
              </p:cNvPr>
              <p:cNvSpPr/>
              <p:nvPr/>
            </p:nvSpPr>
            <p:spPr>
              <a:xfrm>
                <a:off x="7261208" y="1348849"/>
                <a:ext cx="52537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253" y="0"/>
                    </a:moveTo>
                    <a:cubicBezTo>
                      <a:pt x="117" y="0"/>
                      <a:pt x="0" y="110"/>
                      <a:pt x="0" y="253"/>
                    </a:cubicBezTo>
                    <a:cubicBezTo>
                      <a:pt x="0" y="395"/>
                      <a:pt x="117" y="505"/>
                      <a:pt x="253" y="505"/>
                    </a:cubicBezTo>
                    <a:cubicBezTo>
                      <a:pt x="395" y="505"/>
                      <a:pt x="505" y="395"/>
                      <a:pt x="505" y="253"/>
                    </a:cubicBezTo>
                    <a:cubicBezTo>
                      <a:pt x="505" y="110"/>
                      <a:pt x="395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6;p27">
                <a:extLst>
                  <a:ext uri="{FF2B5EF4-FFF2-40B4-BE49-F238E27FC236}">
                    <a16:creationId xmlns:a16="http://schemas.microsoft.com/office/drawing/2014/main" id="{0BA2AAE0-7CF5-AAD2-8F73-D31408D094F8}"/>
                  </a:ext>
                </a:extLst>
              </p:cNvPr>
              <p:cNvSpPr/>
              <p:nvPr/>
            </p:nvSpPr>
            <p:spPr>
              <a:xfrm>
                <a:off x="7370746" y="1338049"/>
                <a:ext cx="11525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52"/>
                    </a:cubicBezTo>
                    <a:cubicBezTo>
                      <a:pt x="1" y="85"/>
                      <a:pt x="27" y="111"/>
                      <a:pt x="59" y="111"/>
                    </a:cubicBezTo>
                    <a:cubicBezTo>
                      <a:pt x="85" y="111"/>
                      <a:pt x="111" y="85"/>
                      <a:pt x="111" y="52"/>
                    </a:cubicBezTo>
                    <a:cubicBezTo>
                      <a:pt x="111" y="26"/>
                      <a:pt x="85" y="0"/>
                      <a:pt x="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7;p27">
                <a:extLst>
                  <a:ext uri="{FF2B5EF4-FFF2-40B4-BE49-F238E27FC236}">
                    <a16:creationId xmlns:a16="http://schemas.microsoft.com/office/drawing/2014/main" id="{05E6DCDE-EDF0-D027-FA27-940724B433A8}"/>
                  </a:ext>
                </a:extLst>
              </p:cNvPr>
              <p:cNvSpPr/>
              <p:nvPr/>
            </p:nvSpPr>
            <p:spPr>
              <a:xfrm>
                <a:off x="7372096" y="1431511"/>
                <a:ext cx="22946" cy="2232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15" extrusionOk="0">
                    <a:moveTo>
                      <a:pt x="111" y="1"/>
                    </a:moveTo>
                    <a:cubicBezTo>
                      <a:pt x="52" y="1"/>
                      <a:pt x="1" y="46"/>
                      <a:pt x="1" y="104"/>
                    </a:cubicBezTo>
                    <a:cubicBezTo>
                      <a:pt x="1" y="169"/>
                      <a:pt x="52" y="214"/>
                      <a:pt x="111" y="214"/>
                    </a:cubicBezTo>
                    <a:cubicBezTo>
                      <a:pt x="169" y="214"/>
                      <a:pt x="221" y="169"/>
                      <a:pt x="221" y="104"/>
                    </a:cubicBezTo>
                    <a:cubicBezTo>
                      <a:pt x="221" y="46"/>
                      <a:pt x="169" y="1"/>
                      <a:pt x="1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8;p27">
                <a:extLst>
                  <a:ext uri="{FF2B5EF4-FFF2-40B4-BE49-F238E27FC236}">
                    <a16:creationId xmlns:a16="http://schemas.microsoft.com/office/drawing/2014/main" id="{A657C017-9EE9-6A0F-6865-26FF1D6556A1}"/>
                  </a:ext>
                </a:extLst>
              </p:cNvPr>
              <p:cNvSpPr/>
              <p:nvPr/>
            </p:nvSpPr>
            <p:spPr>
              <a:xfrm>
                <a:off x="7286023" y="1474607"/>
                <a:ext cx="18274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2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91"/>
                    </a:cubicBezTo>
                    <a:cubicBezTo>
                      <a:pt x="1" y="142"/>
                      <a:pt x="40" y="181"/>
                      <a:pt x="85" y="181"/>
                    </a:cubicBezTo>
                    <a:cubicBezTo>
                      <a:pt x="137" y="181"/>
                      <a:pt x="176" y="142"/>
                      <a:pt x="176" y="91"/>
                    </a:cubicBezTo>
                    <a:cubicBezTo>
                      <a:pt x="176" y="39"/>
                      <a:pt x="137" y="0"/>
                      <a:pt x="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29;p27">
                <a:extLst>
                  <a:ext uri="{FF2B5EF4-FFF2-40B4-BE49-F238E27FC236}">
                    <a16:creationId xmlns:a16="http://schemas.microsoft.com/office/drawing/2014/main" id="{50489212-0A80-F27C-5F2E-23BD72C0F92D}"/>
                  </a:ext>
                </a:extLst>
              </p:cNvPr>
              <p:cNvSpPr/>
              <p:nvPr/>
            </p:nvSpPr>
            <p:spPr>
              <a:xfrm>
                <a:off x="7237640" y="1549168"/>
                <a:ext cx="11525" cy="1090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5" extrusionOk="0">
                    <a:moveTo>
                      <a:pt x="52" y="1"/>
                    </a:moveTo>
                    <a:cubicBezTo>
                      <a:pt x="26" y="1"/>
                      <a:pt x="0" y="20"/>
                      <a:pt x="0" y="53"/>
                    </a:cubicBezTo>
                    <a:cubicBezTo>
                      <a:pt x="0" y="85"/>
                      <a:pt x="26" y="104"/>
                      <a:pt x="52" y="104"/>
                    </a:cubicBezTo>
                    <a:cubicBezTo>
                      <a:pt x="85" y="104"/>
                      <a:pt x="111" y="85"/>
                      <a:pt x="111" y="53"/>
                    </a:cubicBezTo>
                    <a:cubicBezTo>
                      <a:pt x="111" y="20"/>
                      <a:pt x="85" y="1"/>
                      <a:pt x="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0;p27">
                <a:extLst>
                  <a:ext uri="{FF2B5EF4-FFF2-40B4-BE49-F238E27FC236}">
                    <a16:creationId xmlns:a16="http://schemas.microsoft.com/office/drawing/2014/main" id="{21438FAD-70D2-E2C4-62E6-03EACD8FE9F8}"/>
                  </a:ext>
                </a:extLst>
              </p:cNvPr>
              <p:cNvSpPr/>
              <p:nvPr/>
            </p:nvSpPr>
            <p:spPr>
              <a:xfrm>
                <a:off x="7180535" y="1422061"/>
                <a:ext cx="45061" cy="4517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5" extrusionOk="0">
                    <a:moveTo>
                      <a:pt x="220" y="1"/>
                    </a:moveTo>
                    <a:cubicBezTo>
                      <a:pt x="97" y="1"/>
                      <a:pt x="0" y="98"/>
                      <a:pt x="0" y="215"/>
                    </a:cubicBezTo>
                    <a:cubicBezTo>
                      <a:pt x="0" y="338"/>
                      <a:pt x="97" y="435"/>
                      <a:pt x="220" y="435"/>
                    </a:cubicBezTo>
                    <a:cubicBezTo>
                      <a:pt x="337" y="435"/>
                      <a:pt x="434" y="338"/>
                      <a:pt x="434" y="215"/>
                    </a:cubicBezTo>
                    <a:cubicBezTo>
                      <a:pt x="434" y="98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1;p27">
                <a:extLst>
                  <a:ext uri="{FF2B5EF4-FFF2-40B4-BE49-F238E27FC236}">
                    <a16:creationId xmlns:a16="http://schemas.microsoft.com/office/drawing/2014/main" id="{090C6C63-FDD0-6C12-B650-E4F7AAB99A2D}"/>
                  </a:ext>
                </a:extLst>
              </p:cNvPr>
              <p:cNvSpPr/>
              <p:nvPr/>
            </p:nvSpPr>
            <p:spPr>
              <a:xfrm>
                <a:off x="7343232" y="1541172"/>
                <a:ext cx="27618" cy="27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6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1"/>
                      <a:pt x="58" y="266"/>
                      <a:pt x="136" y="266"/>
                    </a:cubicBezTo>
                    <a:cubicBezTo>
                      <a:pt x="207" y="266"/>
                      <a:pt x="266" y="201"/>
                      <a:pt x="266" y="130"/>
                    </a:cubicBezTo>
                    <a:cubicBezTo>
                      <a:pt x="266" y="58"/>
                      <a:pt x="207" y="0"/>
                      <a:pt x="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32;p27">
              <a:extLst>
                <a:ext uri="{FF2B5EF4-FFF2-40B4-BE49-F238E27FC236}">
                  <a16:creationId xmlns:a16="http://schemas.microsoft.com/office/drawing/2014/main" id="{4AD2A6C7-B66F-85A9-2D12-C01654E65243}"/>
                </a:ext>
              </a:extLst>
            </p:cNvPr>
            <p:cNvGrpSpPr/>
            <p:nvPr/>
          </p:nvGrpSpPr>
          <p:grpSpPr>
            <a:xfrm rot="904755">
              <a:off x="5397782" y="1301783"/>
              <a:ext cx="694668" cy="694668"/>
              <a:chOff x="5862061" y="2027076"/>
              <a:chExt cx="362312" cy="362312"/>
            </a:xfrm>
          </p:grpSpPr>
          <p:sp>
            <p:nvSpPr>
              <p:cNvPr id="74" name="Google Shape;133;p27">
                <a:extLst>
                  <a:ext uri="{FF2B5EF4-FFF2-40B4-BE49-F238E27FC236}">
                    <a16:creationId xmlns:a16="http://schemas.microsoft.com/office/drawing/2014/main" id="{A0FC1B9F-2A48-2B69-E39F-E727F52FCF60}"/>
                  </a:ext>
                </a:extLst>
              </p:cNvPr>
              <p:cNvSpPr/>
              <p:nvPr/>
            </p:nvSpPr>
            <p:spPr>
              <a:xfrm>
                <a:off x="5862061" y="2027076"/>
                <a:ext cx="362312" cy="362312"/>
              </a:xfrm>
              <a:custGeom>
                <a:avLst/>
                <a:gdLst/>
                <a:ahLst/>
                <a:cxnLst/>
                <a:rect l="l" t="t" r="r" b="b"/>
                <a:pathLst>
                  <a:path w="189197" h="189197" extrusionOk="0">
                    <a:moveTo>
                      <a:pt x="94599" y="1"/>
                    </a:moveTo>
                    <a:cubicBezTo>
                      <a:pt x="87390" y="1"/>
                      <a:pt x="81551" y="5840"/>
                      <a:pt x="81551" y="13049"/>
                    </a:cubicBezTo>
                    <a:cubicBezTo>
                      <a:pt x="81551" y="16996"/>
                      <a:pt x="83312" y="22476"/>
                      <a:pt x="86052" y="26619"/>
                    </a:cubicBezTo>
                    <a:cubicBezTo>
                      <a:pt x="78778" y="27532"/>
                      <a:pt x="71699" y="29587"/>
                      <a:pt x="65110" y="32751"/>
                    </a:cubicBezTo>
                    <a:lnTo>
                      <a:pt x="65110" y="32751"/>
                    </a:lnTo>
                    <a:cubicBezTo>
                      <a:pt x="65926" y="25477"/>
                      <a:pt x="62925" y="14256"/>
                      <a:pt x="60348" y="9787"/>
                    </a:cubicBezTo>
                    <a:cubicBezTo>
                      <a:pt x="57937" y="5601"/>
                      <a:pt x="53538" y="3255"/>
                      <a:pt x="49021" y="3255"/>
                    </a:cubicBezTo>
                    <a:cubicBezTo>
                      <a:pt x="46815" y="3255"/>
                      <a:pt x="44581" y="3815"/>
                      <a:pt x="42537" y="4992"/>
                    </a:cubicBezTo>
                    <a:cubicBezTo>
                      <a:pt x="36274" y="8613"/>
                      <a:pt x="34154" y="16604"/>
                      <a:pt x="37742" y="22835"/>
                    </a:cubicBezTo>
                    <a:cubicBezTo>
                      <a:pt x="40352" y="27336"/>
                      <a:pt x="48605" y="35557"/>
                      <a:pt x="55324" y="38460"/>
                    </a:cubicBezTo>
                    <a:cubicBezTo>
                      <a:pt x="48572" y="43190"/>
                      <a:pt x="42733" y="49094"/>
                      <a:pt x="38068" y="55911"/>
                    </a:cubicBezTo>
                    <a:cubicBezTo>
                      <a:pt x="35165" y="49159"/>
                      <a:pt x="26945" y="40906"/>
                      <a:pt x="22443" y="38329"/>
                    </a:cubicBezTo>
                    <a:cubicBezTo>
                      <a:pt x="20390" y="37136"/>
                      <a:pt x="18146" y="36570"/>
                      <a:pt x="15930" y="36570"/>
                    </a:cubicBezTo>
                    <a:cubicBezTo>
                      <a:pt x="11421" y="36570"/>
                      <a:pt x="7028" y="38914"/>
                      <a:pt x="4600" y="43092"/>
                    </a:cubicBezTo>
                    <a:cubicBezTo>
                      <a:pt x="1012" y="49355"/>
                      <a:pt x="3165" y="57314"/>
                      <a:pt x="9395" y="60935"/>
                    </a:cubicBezTo>
                    <a:cubicBezTo>
                      <a:pt x="13350" y="63227"/>
                      <a:pt x="22565" y="65822"/>
                      <a:pt x="29677" y="65822"/>
                    </a:cubicBezTo>
                    <a:cubicBezTo>
                      <a:pt x="30662" y="65822"/>
                      <a:pt x="31606" y="65772"/>
                      <a:pt x="32490" y="65665"/>
                    </a:cubicBezTo>
                    <a:lnTo>
                      <a:pt x="32490" y="65665"/>
                    </a:lnTo>
                    <a:cubicBezTo>
                      <a:pt x="29489" y="72123"/>
                      <a:pt x="27500" y="79006"/>
                      <a:pt x="26619" y="86052"/>
                    </a:cubicBezTo>
                    <a:cubicBezTo>
                      <a:pt x="22476" y="83312"/>
                      <a:pt x="16996" y="81551"/>
                      <a:pt x="13049" y="81551"/>
                    </a:cubicBezTo>
                    <a:cubicBezTo>
                      <a:pt x="5840" y="81551"/>
                      <a:pt x="1" y="87390"/>
                      <a:pt x="1" y="94599"/>
                    </a:cubicBezTo>
                    <a:cubicBezTo>
                      <a:pt x="1" y="101808"/>
                      <a:pt x="5840" y="107647"/>
                      <a:pt x="13049" y="107647"/>
                    </a:cubicBezTo>
                    <a:cubicBezTo>
                      <a:pt x="16996" y="107647"/>
                      <a:pt x="22476" y="105885"/>
                      <a:pt x="26619" y="103145"/>
                    </a:cubicBezTo>
                    <a:cubicBezTo>
                      <a:pt x="27532" y="110354"/>
                      <a:pt x="29555" y="117367"/>
                      <a:pt x="32686" y="123924"/>
                    </a:cubicBezTo>
                    <a:cubicBezTo>
                      <a:pt x="31756" y="123803"/>
                      <a:pt x="30758" y="123747"/>
                      <a:pt x="29714" y="123747"/>
                    </a:cubicBezTo>
                    <a:cubicBezTo>
                      <a:pt x="22590" y="123747"/>
                      <a:pt x="13350" y="126349"/>
                      <a:pt x="9395" y="128654"/>
                    </a:cubicBezTo>
                    <a:cubicBezTo>
                      <a:pt x="3165" y="132242"/>
                      <a:pt x="1045" y="140234"/>
                      <a:pt x="4633" y="146464"/>
                    </a:cubicBezTo>
                    <a:cubicBezTo>
                      <a:pt x="7039" y="150642"/>
                      <a:pt x="11424" y="152986"/>
                      <a:pt x="15931" y="152986"/>
                    </a:cubicBezTo>
                    <a:cubicBezTo>
                      <a:pt x="18146" y="152986"/>
                      <a:pt x="20390" y="152420"/>
                      <a:pt x="22443" y="151227"/>
                    </a:cubicBezTo>
                    <a:cubicBezTo>
                      <a:pt x="26978" y="148617"/>
                      <a:pt x="35361" y="140234"/>
                      <a:pt x="38166" y="133449"/>
                    </a:cubicBezTo>
                    <a:cubicBezTo>
                      <a:pt x="42896" y="140299"/>
                      <a:pt x="48833" y="146236"/>
                      <a:pt x="55683" y="150966"/>
                    </a:cubicBezTo>
                    <a:cubicBezTo>
                      <a:pt x="48866" y="153738"/>
                      <a:pt x="40384" y="162154"/>
                      <a:pt x="37742" y="166721"/>
                    </a:cubicBezTo>
                    <a:cubicBezTo>
                      <a:pt x="34154" y="172984"/>
                      <a:pt x="36274" y="180976"/>
                      <a:pt x="42537" y="184564"/>
                    </a:cubicBezTo>
                    <a:cubicBezTo>
                      <a:pt x="44588" y="185756"/>
                      <a:pt x="46830" y="186322"/>
                      <a:pt x="49043" y="186322"/>
                    </a:cubicBezTo>
                    <a:cubicBezTo>
                      <a:pt x="53552" y="186322"/>
                      <a:pt x="57941" y="183970"/>
                      <a:pt x="60348" y="179769"/>
                    </a:cubicBezTo>
                    <a:cubicBezTo>
                      <a:pt x="62990" y="175202"/>
                      <a:pt x="66024" y="163687"/>
                      <a:pt x="65045" y="156413"/>
                    </a:cubicBezTo>
                    <a:lnTo>
                      <a:pt x="65045" y="156413"/>
                    </a:lnTo>
                    <a:cubicBezTo>
                      <a:pt x="71667" y="159577"/>
                      <a:pt x="78778" y="161665"/>
                      <a:pt x="86052" y="162578"/>
                    </a:cubicBezTo>
                    <a:cubicBezTo>
                      <a:pt x="83312" y="166721"/>
                      <a:pt x="81551" y="172201"/>
                      <a:pt x="81551" y="176148"/>
                    </a:cubicBezTo>
                    <a:cubicBezTo>
                      <a:pt x="81551" y="183357"/>
                      <a:pt x="87390" y="189196"/>
                      <a:pt x="94599" y="189196"/>
                    </a:cubicBezTo>
                    <a:cubicBezTo>
                      <a:pt x="101808" y="189196"/>
                      <a:pt x="107647" y="183357"/>
                      <a:pt x="107647" y="176148"/>
                    </a:cubicBezTo>
                    <a:cubicBezTo>
                      <a:pt x="107647" y="172201"/>
                      <a:pt x="105885" y="166721"/>
                      <a:pt x="103145" y="162578"/>
                    </a:cubicBezTo>
                    <a:cubicBezTo>
                      <a:pt x="110484" y="161665"/>
                      <a:pt x="117628" y="159577"/>
                      <a:pt x="124283" y="156348"/>
                    </a:cubicBezTo>
                    <a:lnTo>
                      <a:pt x="124283" y="156348"/>
                    </a:lnTo>
                    <a:cubicBezTo>
                      <a:pt x="123271" y="163622"/>
                      <a:pt x="126338" y="175202"/>
                      <a:pt x="128980" y="179769"/>
                    </a:cubicBezTo>
                    <a:cubicBezTo>
                      <a:pt x="131386" y="183946"/>
                      <a:pt x="135771" y="186291"/>
                      <a:pt x="140278" y="186291"/>
                    </a:cubicBezTo>
                    <a:cubicBezTo>
                      <a:pt x="142493" y="186291"/>
                      <a:pt x="144737" y="185725"/>
                      <a:pt x="146790" y="184532"/>
                    </a:cubicBezTo>
                    <a:cubicBezTo>
                      <a:pt x="153021" y="180943"/>
                      <a:pt x="155174" y="172984"/>
                      <a:pt x="151553" y="166721"/>
                    </a:cubicBezTo>
                    <a:cubicBezTo>
                      <a:pt x="148911" y="162154"/>
                      <a:pt x="140397" y="153673"/>
                      <a:pt x="133579" y="150933"/>
                    </a:cubicBezTo>
                    <a:cubicBezTo>
                      <a:pt x="140429" y="146171"/>
                      <a:pt x="146366" y="140201"/>
                      <a:pt x="151096" y="133318"/>
                    </a:cubicBezTo>
                    <a:cubicBezTo>
                      <a:pt x="153869" y="140136"/>
                      <a:pt x="162285" y="148617"/>
                      <a:pt x="166852" y="151227"/>
                    </a:cubicBezTo>
                    <a:cubicBezTo>
                      <a:pt x="168922" y="152424"/>
                      <a:pt x="171181" y="152993"/>
                      <a:pt x="173408" y="152993"/>
                    </a:cubicBezTo>
                    <a:cubicBezTo>
                      <a:pt x="177917" y="152993"/>
                      <a:pt x="182293" y="150657"/>
                      <a:pt x="184695" y="146464"/>
                    </a:cubicBezTo>
                    <a:cubicBezTo>
                      <a:pt x="188315" y="140234"/>
                      <a:pt x="186163" y="132242"/>
                      <a:pt x="179900" y="128654"/>
                    </a:cubicBezTo>
                    <a:cubicBezTo>
                      <a:pt x="175944" y="126365"/>
                      <a:pt x="166752" y="123759"/>
                      <a:pt x="159636" y="123759"/>
                    </a:cubicBezTo>
                    <a:cubicBezTo>
                      <a:pt x="158536" y="123759"/>
                      <a:pt x="157485" y="123821"/>
                      <a:pt x="156511" y="123956"/>
                    </a:cubicBezTo>
                    <a:cubicBezTo>
                      <a:pt x="159643" y="117367"/>
                      <a:pt x="161665" y="110354"/>
                      <a:pt x="162578" y="103145"/>
                    </a:cubicBezTo>
                    <a:cubicBezTo>
                      <a:pt x="166721" y="105885"/>
                      <a:pt x="172201" y="107647"/>
                      <a:pt x="176148" y="107647"/>
                    </a:cubicBezTo>
                    <a:cubicBezTo>
                      <a:pt x="183357" y="107647"/>
                      <a:pt x="189196" y="101808"/>
                      <a:pt x="189196" y="94599"/>
                    </a:cubicBezTo>
                    <a:cubicBezTo>
                      <a:pt x="189196" y="87390"/>
                      <a:pt x="183357" y="81551"/>
                      <a:pt x="176148" y="81551"/>
                    </a:cubicBezTo>
                    <a:cubicBezTo>
                      <a:pt x="172201" y="81551"/>
                      <a:pt x="166721" y="83312"/>
                      <a:pt x="162578" y="86052"/>
                    </a:cubicBezTo>
                    <a:cubicBezTo>
                      <a:pt x="161698" y="78974"/>
                      <a:pt x="159708" y="72091"/>
                      <a:pt x="156707" y="65632"/>
                    </a:cubicBezTo>
                    <a:lnTo>
                      <a:pt x="156707" y="65632"/>
                    </a:lnTo>
                    <a:cubicBezTo>
                      <a:pt x="157637" y="65753"/>
                      <a:pt x="158635" y="65809"/>
                      <a:pt x="159678" y="65809"/>
                    </a:cubicBezTo>
                    <a:cubicBezTo>
                      <a:pt x="166788" y="65809"/>
                      <a:pt x="175974" y="63211"/>
                      <a:pt x="179900" y="60935"/>
                    </a:cubicBezTo>
                    <a:cubicBezTo>
                      <a:pt x="186163" y="57314"/>
                      <a:pt x="188315" y="49355"/>
                      <a:pt x="184695" y="43092"/>
                    </a:cubicBezTo>
                    <a:cubicBezTo>
                      <a:pt x="182289" y="38914"/>
                      <a:pt x="177903" y="36570"/>
                      <a:pt x="173386" y="36570"/>
                    </a:cubicBezTo>
                    <a:cubicBezTo>
                      <a:pt x="171167" y="36570"/>
                      <a:pt x="168915" y="37136"/>
                      <a:pt x="166852" y="38329"/>
                    </a:cubicBezTo>
                    <a:cubicBezTo>
                      <a:pt x="162350" y="40939"/>
                      <a:pt x="154065" y="49257"/>
                      <a:pt x="151194" y="56009"/>
                    </a:cubicBezTo>
                    <a:cubicBezTo>
                      <a:pt x="146529" y="49192"/>
                      <a:pt x="140690" y="43255"/>
                      <a:pt x="133906" y="38492"/>
                    </a:cubicBezTo>
                    <a:cubicBezTo>
                      <a:pt x="140658" y="35622"/>
                      <a:pt x="148976" y="27336"/>
                      <a:pt x="151553" y="22835"/>
                    </a:cubicBezTo>
                    <a:cubicBezTo>
                      <a:pt x="155174" y="16604"/>
                      <a:pt x="153021" y="8613"/>
                      <a:pt x="146790" y="5024"/>
                    </a:cubicBezTo>
                    <a:cubicBezTo>
                      <a:pt x="144738" y="3842"/>
                      <a:pt x="142493" y="3280"/>
                      <a:pt x="140279" y="3280"/>
                    </a:cubicBezTo>
                    <a:cubicBezTo>
                      <a:pt x="135772" y="3280"/>
                      <a:pt x="131386" y="5609"/>
                      <a:pt x="128980" y="9787"/>
                    </a:cubicBezTo>
                    <a:cubicBezTo>
                      <a:pt x="126370" y="14288"/>
                      <a:pt x="123369" y="25510"/>
                      <a:pt x="124217" y="32817"/>
                    </a:cubicBezTo>
                    <a:cubicBezTo>
                      <a:pt x="117563" y="29620"/>
                      <a:pt x="110452" y="27532"/>
                      <a:pt x="103145" y="26619"/>
                    </a:cubicBezTo>
                    <a:cubicBezTo>
                      <a:pt x="105885" y="22476"/>
                      <a:pt x="107647" y="16996"/>
                      <a:pt x="107647" y="13049"/>
                    </a:cubicBezTo>
                    <a:cubicBezTo>
                      <a:pt x="107647" y="5840"/>
                      <a:pt x="101808" y="1"/>
                      <a:pt x="9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4;p27">
                <a:extLst>
                  <a:ext uri="{FF2B5EF4-FFF2-40B4-BE49-F238E27FC236}">
                    <a16:creationId xmlns:a16="http://schemas.microsoft.com/office/drawing/2014/main" id="{8AE4EA1C-E682-3576-F43E-B938FDA60AFD}"/>
                  </a:ext>
                </a:extLst>
              </p:cNvPr>
              <p:cNvSpPr/>
              <p:nvPr/>
            </p:nvSpPr>
            <p:spPr>
              <a:xfrm>
                <a:off x="5933621" y="2102024"/>
                <a:ext cx="220091" cy="218637"/>
              </a:xfrm>
              <a:custGeom>
                <a:avLst/>
                <a:gdLst/>
                <a:ahLst/>
                <a:cxnLst/>
                <a:rect l="l" t="t" r="r" b="b"/>
                <a:pathLst>
                  <a:path w="114930" h="114171" extrusionOk="0">
                    <a:moveTo>
                      <a:pt x="57225" y="1"/>
                    </a:moveTo>
                    <a:cubicBezTo>
                      <a:pt x="53636" y="1"/>
                      <a:pt x="50701" y="2937"/>
                      <a:pt x="50701" y="6525"/>
                    </a:cubicBezTo>
                    <a:cubicBezTo>
                      <a:pt x="50701" y="6655"/>
                      <a:pt x="50701" y="6818"/>
                      <a:pt x="50733" y="6949"/>
                    </a:cubicBezTo>
                    <a:cubicBezTo>
                      <a:pt x="41893" y="8123"/>
                      <a:pt x="33543" y="11711"/>
                      <a:pt x="26595" y="17289"/>
                    </a:cubicBezTo>
                    <a:cubicBezTo>
                      <a:pt x="25298" y="15630"/>
                      <a:pt x="23379" y="14786"/>
                      <a:pt x="21449" y="14786"/>
                    </a:cubicBezTo>
                    <a:cubicBezTo>
                      <a:pt x="19736" y="14786"/>
                      <a:pt x="18014" y="15450"/>
                      <a:pt x="16711" y="16800"/>
                    </a:cubicBezTo>
                    <a:cubicBezTo>
                      <a:pt x="13971" y="19671"/>
                      <a:pt x="14427" y="24335"/>
                      <a:pt x="17689" y="26651"/>
                    </a:cubicBezTo>
                    <a:cubicBezTo>
                      <a:pt x="12503" y="33730"/>
                      <a:pt x="9339" y="42080"/>
                      <a:pt x="8523" y="50823"/>
                    </a:cubicBezTo>
                    <a:cubicBezTo>
                      <a:pt x="7893" y="50635"/>
                      <a:pt x="7263" y="50547"/>
                      <a:pt x="6647" y="50547"/>
                    </a:cubicBezTo>
                    <a:cubicBezTo>
                      <a:pt x="3086" y="50547"/>
                      <a:pt x="1" y="53499"/>
                      <a:pt x="140" y="57281"/>
                    </a:cubicBezTo>
                    <a:cubicBezTo>
                      <a:pt x="247" y="60946"/>
                      <a:pt x="3271" y="63623"/>
                      <a:pt x="6658" y="63623"/>
                    </a:cubicBezTo>
                    <a:cubicBezTo>
                      <a:pt x="7402" y="63623"/>
                      <a:pt x="8163" y="63494"/>
                      <a:pt x="8915" y="63218"/>
                    </a:cubicBezTo>
                    <a:cubicBezTo>
                      <a:pt x="10285" y="71830"/>
                      <a:pt x="13938" y="79919"/>
                      <a:pt x="19516" y="86607"/>
                    </a:cubicBezTo>
                    <a:cubicBezTo>
                      <a:pt x="14786" y="88107"/>
                      <a:pt x="13383" y="94142"/>
                      <a:pt x="16972" y="97567"/>
                    </a:cubicBezTo>
                    <a:cubicBezTo>
                      <a:pt x="18258" y="98806"/>
                      <a:pt x="19860" y="99379"/>
                      <a:pt x="21441" y="99379"/>
                    </a:cubicBezTo>
                    <a:cubicBezTo>
                      <a:pt x="24231" y="99379"/>
                      <a:pt x="26957" y="97594"/>
                      <a:pt x="27769" y="94533"/>
                    </a:cubicBezTo>
                    <a:cubicBezTo>
                      <a:pt x="34749" y="99818"/>
                      <a:pt x="43068" y="103112"/>
                      <a:pt x="51777" y="104058"/>
                    </a:cubicBezTo>
                    <a:cubicBezTo>
                      <a:pt x="48939" y="108397"/>
                      <a:pt x="52038" y="114170"/>
                      <a:pt x="57225" y="114170"/>
                    </a:cubicBezTo>
                    <a:cubicBezTo>
                      <a:pt x="62411" y="114170"/>
                      <a:pt x="65510" y="108397"/>
                      <a:pt x="62672" y="104058"/>
                    </a:cubicBezTo>
                    <a:cubicBezTo>
                      <a:pt x="71382" y="103112"/>
                      <a:pt x="79700" y="99818"/>
                      <a:pt x="86680" y="94533"/>
                    </a:cubicBezTo>
                    <a:cubicBezTo>
                      <a:pt x="87492" y="97594"/>
                      <a:pt x="90218" y="99379"/>
                      <a:pt x="93008" y="99379"/>
                    </a:cubicBezTo>
                    <a:cubicBezTo>
                      <a:pt x="94590" y="99379"/>
                      <a:pt x="96191" y="98806"/>
                      <a:pt x="97477" y="97567"/>
                    </a:cubicBezTo>
                    <a:cubicBezTo>
                      <a:pt x="101066" y="94142"/>
                      <a:pt x="99663" y="88107"/>
                      <a:pt x="94933" y="86607"/>
                    </a:cubicBezTo>
                    <a:cubicBezTo>
                      <a:pt x="100511" y="79919"/>
                      <a:pt x="104165" y="71830"/>
                      <a:pt x="105535" y="63218"/>
                    </a:cubicBezTo>
                    <a:cubicBezTo>
                      <a:pt x="106272" y="63483"/>
                      <a:pt x="107023" y="63608"/>
                      <a:pt x="107758" y="63608"/>
                    </a:cubicBezTo>
                    <a:cubicBezTo>
                      <a:pt x="110825" y="63608"/>
                      <a:pt x="113633" y="61437"/>
                      <a:pt x="114211" y="58227"/>
                    </a:cubicBezTo>
                    <a:cubicBezTo>
                      <a:pt x="114929" y="54215"/>
                      <a:pt x="111830" y="50562"/>
                      <a:pt x="107785" y="50562"/>
                    </a:cubicBezTo>
                    <a:cubicBezTo>
                      <a:pt x="107166" y="50562"/>
                      <a:pt x="106546" y="50659"/>
                      <a:pt x="105926" y="50823"/>
                    </a:cubicBezTo>
                    <a:cubicBezTo>
                      <a:pt x="105111" y="42080"/>
                      <a:pt x="101946" y="33730"/>
                      <a:pt x="96760" y="26651"/>
                    </a:cubicBezTo>
                    <a:cubicBezTo>
                      <a:pt x="100022" y="24335"/>
                      <a:pt x="100479" y="19671"/>
                      <a:pt x="97706" y="16800"/>
                    </a:cubicBezTo>
                    <a:cubicBezTo>
                      <a:pt x="96418" y="15450"/>
                      <a:pt x="94704" y="14786"/>
                      <a:pt x="92996" y="14786"/>
                    </a:cubicBezTo>
                    <a:cubicBezTo>
                      <a:pt x="91070" y="14786"/>
                      <a:pt x="89151" y="15630"/>
                      <a:pt x="87855" y="17289"/>
                    </a:cubicBezTo>
                    <a:cubicBezTo>
                      <a:pt x="80907" y="11711"/>
                      <a:pt x="72556" y="8123"/>
                      <a:pt x="63716" y="6949"/>
                    </a:cubicBezTo>
                    <a:cubicBezTo>
                      <a:pt x="63749" y="6818"/>
                      <a:pt x="63749" y="6655"/>
                      <a:pt x="63749" y="6525"/>
                    </a:cubicBezTo>
                    <a:cubicBezTo>
                      <a:pt x="63749" y="2937"/>
                      <a:pt x="60813" y="1"/>
                      <a:pt x="57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5;p27">
                <a:extLst>
                  <a:ext uri="{FF2B5EF4-FFF2-40B4-BE49-F238E27FC236}">
                    <a16:creationId xmlns:a16="http://schemas.microsoft.com/office/drawing/2014/main" id="{036D440F-F8DD-CBCA-C424-7D5F263288DF}"/>
                  </a:ext>
                </a:extLst>
              </p:cNvPr>
              <p:cNvSpPr/>
              <p:nvPr/>
            </p:nvSpPr>
            <p:spPr>
              <a:xfrm>
                <a:off x="5993221" y="215199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1"/>
                    </a:moveTo>
                    <a:cubicBezTo>
                      <a:pt x="3654" y="1"/>
                      <a:pt x="1" y="3654"/>
                      <a:pt x="1" y="8156"/>
                    </a:cubicBezTo>
                    <a:cubicBezTo>
                      <a:pt x="1" y="12657"/>
                      <a:pt x="3654" y="16311"/>
                      <a:pt x="8156" y="16311"/>
                    </a:cubicBezTo>
                    <a:cubicBezTo>
                      <a:pt x="12657" y="16311"/>
                      <a:pt x="16311" y="12657"/>
                      <a:pt x="16311" y="8156"/>
                    </a:cubicBezTo>
                    <a:cubicBezTo>
                      <a:pt x="16311" y="3654"/>
                      <a:pt x="12657" y="1"/>
                      <a:pt x="8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6;p27">
                <a:extLst>
                  <a:ext uri="{FF2B5EF4-FFF2-40B4-BE49-F238E27FC236}">
                    <a16:creationId xmlns:a16="http://schemas.microsoft.com/office/drawing/2014/main" id="{412A8B0A-F3D8-8DC2-D57E-6FD1F1A446DC}"/>
                  </a:ext>
                </a:extLst>
              </p:cNvPr>
              <p:cNvSpPr/>
              <p:nvPr/>
            </p:nvSpPr>
            <p:spPr>
              <a:xfrm>
                <a:off x="6055678" y="2239430"/>
                <a:ext cx="31236" cy="31236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6311" extrusionOk="0">
                    <a:moveTo>
                      <a:pt x="8156" y="0"/>
                    </a:moveTo>
                    <a:cubicBezTo>
                      <a:pt x="3654" y="0"/>
                      <a:pt x="1" y="3654"/>
                      <a:pt x="1" y="8155"/>
                    </a:cubicBezTo>
                    <a:cubicBezTo>
                      <a:pt x="1" y="12657"/>
                      <a:pt x="3654" y="16310"/>
                      <a:pt x="8156" y="16310"/>
                    </a:cubicBezTo>
                    <a:cubicBezTo>
                      <a:pt x="12657" y="16310"/>
                      <a:pt x="16310" y="12657"/>
                      <a:pt x="16310" y="8155"/>
                    </a:cubicBezTo>
                    <a:cubicBezTo>
                      <a:pt x="16310" y="3654"/>
                      <a:pt x="12657" y="0"/>
                      <a:pt x="8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7;p27">
                <a:extLst>
                  <a:ext uri="{FF2B5EF4-FFF2-40B4-BE49-F238E27FC236}">
                    <a16:creationId xmlns:a16="http://schemas.microsoft.com/office/drawing/2014/main" id="{D604F2D8-6069-0786-10C0-2144E0F16595}"/>
                  </a:ext>
                </a:extLst>
              </p:cNvPr>
              <p:cNvSpPr/>
              <p:nvPr/>
            </p:nvSpPr>
            <p:spPr>
              <a:xfrm>
                <a:off x="6080661" y="2164482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4" y="1"/>
                    </a:moveTo>
                    <a:cubicBezTo>
                      <a:pt x="2936" y="1"/>
                      <a:pt x="0" y="2936"/>
                      <a:pt x="0" y="6525"/>
                    </a:cubicBezTo>
                    <a:cubicBezTo>
                      <a:pt x="0" y="10113"/>
                      <a:pt x="2936" y="13049"/>
                      <a:pt x="6524" y="13049"/>
                    </a:cubicBezTo>
                    <a:cubicBezTo>
                      <a:pt x="10113" y="13049"/>
                      <a:pt x="13048" y="10113"/>
                      <a:pt x="13048" y="6525"/>
                    </a:cubicBezTo>
                    <a:cubicBezTo>
                      <a:pt x="13048" y="2936"/>
                      <a:pt x="10113" y="1"/>
                      <a:pt x="6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8;p27">
                <a:extLst>
                  <a:ext uri="{FF2B5EF4-FFF2-40B4-BE49-F238E27FC236}">
                    <a16:creationId xmlns:a16="http://schemas.microsoft.com/office/drawing/2014/main" id="{FBFE1C9C-9375-CB67-585B-CB1A6B283FA6}"/>
                  </a:ext>
                </a:extLst>
              </p:cNvPr>
              <p:cNvSpPr/>
              <p:nvPr/>
            </p:nvSpPr>
            <p:spPr>
              <a:xfrm>
                <a:off x="5986975" y="2233184"/>
                <a:ext cx="24989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13049" extrusionOk="0">
                    <a:moveTo>
                      <a:pt x="6525" y="1"/>
                    </a:moveTo>
                    <a:cubicBezTo>
                      <a:pt x="2936" y="1"/>
                      <a:pt x="1" y="2936"/>
                      <a:pt x="1" y="6524"/>
                    </a:cubicBezTo>
                    <a:cubicBezTo>
                      <a:pt x="1" y="10113"/>
                      <a:pt x="2936" y="13048"/>
                      <a:pt x="6525" y="13048"/>
                    </a:cubicBezTo>
                    <a:cubicBezTo>
                      <a:pt x="10113" y="13048"/>
                      <a:pt x="13049" y="10113"/>
                      <a:pt x="13049" y="6524"/>
                    </a:cubicBezTo>
                    <a:cubicBezTo>
                      <a:pt x="13049" y="2936"/>
                      <a:pt x="10113" y="1"/>
                      <a:pt x="6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9;p27">
                <a:extLst>
                  <a:ext uri="{FF2B5EF4-FFF2-40B4-BE49-F238E27FC236}">
                    <a16:creationId xmlns:a16="http://schemas.microsoft.com/office/drawing/2014/main" id="{924E8880-8AF7-BF1D-EF02-8AA981888CFC}"/>
                  </a:ext>
                </a:extLst>
              </p:cNvPr>
              <p:cNvSpPr/>
              <p:nvPr/>
            </p:nvSpPr>
            <p:spPr>
              <a:xfrm>
                <a:off x="6043187" y="2183219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40;p27">
                <a:extLst>
                  <a:ext uri="{FF2B5EF4-FFF2-40B4-BE49-F238E27FC236}">
                    <a16:creationId xmlns:a16="http://schemas.microsoft.com/office/drawing/2014/main" id="{E3C47D2F-727D-DFE1-0014-50116860EFFC}"/>
                  </a:ext>
                </a:extLst>
              </p:cNvPr>
              <p:cNvSpPr/>
              <p:nvPr/>
            </p:nvSpPr>
            <p:spPr>
              <a:xfrm>
                <a:off x="6049432" y="2133253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1;p27">
                <a:extLst>
                  <a:ext uri="{FF2B5EF4-FFF2-40B4-BE49-F238E27FC236}">
                    <a16:creationId xmlns:a16="http://schemas.microsoft.com/office/drawing/2014/main" id="{CB6D5440-CE82-A3A1-75D2-D28CCD5BB72C}"/>
                  </a:ext>
                </a:extLst>
              </p:cNvPr>
              <p:cNvSpPr/>
              <p:nvPr/>
            </p:nvSpPr>
            <p:spPr>
              <a:xfrm>
                <a:off x="6086907" y="2214447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0" y="1"/>
                    </a:moveTo>
                    <a:lnTo>
                      <a:pt x="0" y="6525"/>
                    </a:lnTo>
                    <a:lnTo>
                      <a:pt x="6524" y="6525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2;p27">
                <a:extLst>
                  <a:ext uri="{FF2B5EF4-FFF2-40B4-BE49-F238E27FC236}">
                    <a16:creationId xmlns:a16="http://schemas.microsoft.com/office/drawing/2014/main" id="{EB90F813-7182-88E9-9A45-742BCEA029E6}"/>
                  </a:ext>
                </a:extLst>
              </p:cNvPr>
              <p:cNvSpPr/>
              <p:nvPr/>
            </p:nvSpPr>
            <p:spPr>
              <a:xfrm>
                <a:off x="5968238" y="2195710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1"/>
                    </a:moveTo>
                    <a:lnTo>
                      <a:pt x="1" y="6525"/>
                    </a:lnTo>
                    <a:lnTo>
                      <a:pt x="6525" y="652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3;p27">
                <a:extLst>
                  <a:ext uri="{FF2B5EF4-FFF2-40B4-BE49-F238E27FC236}">
                    <a16:creationId xmlns:a16="http://schemas.microsoft.com/office/drawing/2014/main" id="{E15B017D-1A9B-A9E1-6681-FA2B19ED09AF}"/>
                  </a:ext>
                </a:extLst>
              </p:cNvPr>
              <p:cNvSpPr/>
              <p:nvPr/>
            </p:nvSpPr>
            <p:spPr>
              <a:xfrm>
                <a:off x="6018204" y="2270658"/>
                <a:ext cx="12495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1" y="0"/>
                    </a:moveTo>
                    <a:lnTo>
                      <a:pt x="1" y="6524"/>
                    </a:lnTo>
                    <a:lnTo>
                      <a:pt x="6525" y="6524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144;p27">
              <a:extLst>
                <a:ext uri="{FF2B5EF4-FFF2-40B4-BE49-F238E27FC236}">
                  <a16:creationId xmlns:a16="http://schemas.microsoft.com/office/drawing/2014/main" id="{C50174D5-24DD-72E7-EB9A-54666092F382}"/>
                </a:ext>
              </a:extLst>
            </p:cNvPr>
            <p:cNvSpPr/>
            <p:nvPr/>
          </p:nvSpPr>
          <p:spPr>
            <a:xfrm rot="904737">
              <a:off x="6117436" y="1084933"/>
              <a:ext cx="240100" cy="24010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0"/>
                  </a:moveTo>
                  <a:cubicBezTo>
                    <a:pt x="117" y="0"/>
                    <a:pt x="0" y="110"/>
                    <a:pt x="0" y="253"/>
                  </a:cubicBezTo>
                  <a:cubicBezTo>
                    <a:pt x="0" y="395"/>
                    <a:pt x="117" y="505"/>
                    <a:pt x="253" y="505"/>
                  </a:cubicBezTo>
                  <a:cubicBezTo>
                    <a:pt x="395" y="505"/>
                    <a:pt x="505" y="395"/>
                    <a:pt x="505" y="253"/>
                  </a:cubicBezTo>
                  <a:cubicBezTo>
                    <a:pt x="505" y="110"/>
                    <a:pt x="395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5;p27">
              <a:extLst>
                <a:ext uri="{FF2B5EF4-FFF2-40B4-BE49-F238E27FC236}">
                  <a16:creationId xmlns:a16="http://schemas.microsoft.com/office/drawing/2014/main" id="{E649880D-7AAB-93B5-4F99-63A5DD433D10}"/>
                </a:ext>
              </a:extLst>
            </p:cNvPr>
            <p:cNvSpPr/>
            <p:nvPr/>
          </p:nvSpPr>
          <p:spPr>
            <a:xfrm rot="904734">
              <a:off x="5731470" y="895068"/>
              <a:ext cx="99113" cy="99129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59" y="0"/>
                  </a:moveTo>
                  <a:cubicBezTo>
                    <a:pt x="27" y="0"/>
                    <a:pt x="1" y="26"/>
                    <a:pt x="1" y="52"/>
                  </a:cubicBezTo>
                  <a:cubicBezTo>
                    <a:pt x="1" y="85"/>
                    <a:pt x="27" y="111"/>
                    <a:pt x="59" y="111"/>
                  </a:cubicBezTo>
                  <a:cubicBezTo>
                    <a:pt x="85" y="111"/>
                    <a:pt x="111" y="85"/>
                    <a:pt x="111" y="52"/>
                  </a:cubicBezTo>
                  <a:cubicBezTo>
                    <a:pt x="111" y="26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6;p27">
              <a:extLst>
                <a:ext uri="{FF2B5EF4-FFF2-40B4-BE49-F238E27FC236}">
                  <a16:creationId xmlns:a16="http://schemas.microsoft.com/office/drawing/2014/main" id="{CC988638-F7E8-0B55-B444-D5DD5BB5555A}"/>
                </a:ext>
              </a:extLst>
            </p:cNvPr>
            <p:cNvSpPr/>
            <p:nvPr/>
          </p:nvSpPr>
          <p:spPr>
            <a:xfrm rot="904735">
              <a:off x="7017042" y="4164816"/>
              <a:ext cx="240100" cy="233593"/>
            </a:xfrm>
            <a:custGeom>
              <a:avLst/>
              <a:gdLst/>
              <a:ahLst/>
              <a:cxnLst/>
              <a:rect l="l" t="t" r="r" b="b"/>
              <a:pathLst>
                <a:path w="221" h="215" extrusionOk="0">
                  <a:moveTo>
                    <a:pt x="111" y="1"/>
                  </a:moveTo>
                  <a:cubicBezTo>
                    <a:pt x="52" y="1"/>
                    <a:pt x="1" y="46"/>
                    <a:pt x="1" y="104"/>
                  </a:cubicBezTo>
                  <a:cubicBezTo>
                    <a:pt x="1" y="169"/>
                    <a:pt x="52" y="214"/>
                    <a:pt x="111" y="214"/>
                  </a:cubicBezTo>
                  <a:cubicBezTo>
                    <a:pt x="169" y="214"/>
                    <a:pt x="221" y="169"/>
                    <a:pt x="221" y="104"/>
                  </a:cubicBezTo>
                  <a:cubicBezTo>
                    <a:pt x="221" y="46"/>
                    <a:pt x="169" y="1"/>
                    <a:pt x="111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7;p27">
              <a:extLst>
                <a:ext uri="{FF2B5EF4-FFF2-40B4-BE49-F238E27FC236}">
                  <a16:creationId xmlns:a16="http://schemas.microsoft.com/office/drawing/2014/main" id="{90E1AE63-ECB6-101C-E741-4BA10F738218}"/>
                </a:ext>
              </a:extLst>
            </p:cNvPr>
            <p:cNvSpPr/>
            <p:nvPr/>
          </p:nvSpPr>
          <p:spPr>
            <a:xfrm rot="904734">
              <a:off x="8124592" y="2643061"/>
              <a:ext cx="157152" cy="162535"/>
            </a:xfrm>
            <a:custGeom>
              <a:avLst/>
              <a:gdLst/>
              <a:ahLst/>
              <a:cxnLst/>
              <a:rect l="l" t="t" r="r" b="b"/>
              <a:pathLst>
                <a:path w="176" h="182" extrusionOk="0">
                  <a:moveTo>
                    <a:pt x="85" y="0"/>
                  </a:moveTo>
                  <a:cubicBezTo>
                    <a:pt x="40" y="0"/>
                    <a:pt x="1" y="39"/>
                    <a:pt x="1" y="91"/>
                  </a:cubicBezTo>
                  <a:cubicBezTo>
                    <a:pt x="1" y="142"/>
                    <a:pt x="40" y="181"/>
                    <a:pt x="85" y="181"/>
                  </a:cubicBezTo>
                  <a:cubicBezTo>
                    <a:pt x="137" y="181"/>
                    <a:pt x="176" y="142"/>
                    <a:pt x="176" y="91"/>
                  </a:cubicBezTo>
                  <a:cubicBezTo>
                    <a:pt x="176" y="39"/>
                    <a:pt x="137" y="0"/>
                    <a:pt x="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8;p27">
              <a:extLst>
                <a:ext uri="{FF2B5EF4-FFF2-40B4-BE49-F238E27FC236}">
                  <a16:creationId xmlns:a16="http://schemas.microsoft.com/office/drawing/2014/main" id="{73566DC8-A9D0-D0A9-2A9F-0B5E0A8ED388}"/>
                </a:ext>
              </a:extLst>
            </p:cNvPr>
            <p:cNvSpPr/>
            <p:nvPr/>
          </p:nvSpPr>
          <p:spPr>
            <a:xfrm rot="904718">
              <a:off x="7303966" y="3773115"/>
              <a:ext cx="81930" cy="8213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20" y="1"/>
                  </a:moveTo>
                  <a:cubicBezTo>
                    <a:pt x="97" y="1"/>
                    <a:pt x="0" y="98"/>
                    <a:pt x="0" y="215"/>
                  </a:cubicBezTo>
                  <a:cubicBezTo>
                    <a:pt x="0" y="338"/>
                    <a:pt x="97" y="435"/>
                    <a:pt x="220" y="435"/>
                  </a:cubicBezTo>
                  <a:cubicBezTo>
                    <a:pt x="337" y="435"/>
                    <a:pt x="434" y="338"/>
                    <a:pt x="434" y="215"/>
                  </a:cubicBezTo>
                  <a:cubicBezTo>
                    <a:pt x="434" y="98"/>
                    <a:pt x="337" y="1"/>
                    <a:pt x="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9;p27">
              <a:extLst>
                <a:ext uri="{FF2B5EF4-FFF2-40B4-BE49-F238E27FC236}">
                  <a16:creationId xmlns:a16="http://schemas.microsoft.com/office/drawing/2014/main" id="{B8176AD2-F70B-0536-BE45-D0B1E5A95C4D}"/>
                </a:ext>
              </a:extLst>
            </p:cNvPr>
            <p:cNvSpPr/>
            <p:nvPr/>
          </p:nvSpPr>
          <p:spPr>
            <a:xfrm rot="904726">
              <a:off x="6400187" y="875873"/>
              <a:ext cx="101020" cy="101038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6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1"/>
                    <a:pt x="58" y="266"/>
                    <a:pt x="136" y="266"/>
                  </a:cubicBezTo>
                  <a:cubicBezTo>
                    <a:pt x="207" y="266"/>
                    <a:pt x="266" y="201"/>
                    <a:pt x="266" y="130"/>
                  </a:cubicBezTo>
                  <a:cubicBezTo>
                    <a:pt x="266" y="58"/>
                    <a:pt x="207" y="0"/>
                    <a:pt x="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166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7;p49" hidden="1">
            <a:extLst>
              <a:ext uri="{FF2B5EF4-FFF2-40B4-BE49-F238E27FC236}">
                <a16:creationId xmlns:a16="http://schemas.microsoft.com/office/drawing/2014/main" id="{10A2F747-034C-62C7-2EA9-C91B2FAA470B}"/>
              </a:ext>
            </a:extLst>
          </p:cNvPr>
          <p:cNvGrpSpPr/>
          <p:nvPr/>
        </p:nvGrpSpPr>
        <p:grpSpPr>
          <a:xfrm flipH="1">
            <a:off x="5188506" y="480252"/>
            <a:ext cx="3152527" cy="4663249"/>
            <a:chOff x="1175225" y="1030982"/>
            <a:chExt cx="998784" cy="1477411"/>
          </a:xfrm>
        </p:grpSpPr>
        <p:grpSp>
          <p:nvGrpSpPr>
            <p:cNvPr id="3" name="Google Shape;1988;p49">
              <a:extLst>
                <a:ext uri="{FF2B5EF4-FFF2-40B4-BE49-F238E27FC236}">
                  <a16:creationId xmlns:a16="http://schemas.microsoft.com/office/drawing/2014/main" id="{1F55F9B1-9A9A-8BD2-E712-E8516320AD13}"/>
                </a:ext>
              </a:extLst>
            </p:cNvPr>
            <p:cNvGrpSpPr/>
            <p:nvPr/>
          </p:nvGrpSpPr>
          <p:grpSpPr>
            <a:xfrm>
              <a:off x="1175225" y="1030982"/>
              <a:ext cx="998784" cy="1477411"/>
              <a:chOff x="8475275" y="1188669"/>
              <a:chExt cx="998784" cy="1477411"/>
            </a:xfrm>
          </p:grpSpPr>
          <p:sp>
            <p:nvSpPr>
              <p:cNvPr id="10" name="Google Shape;1989;p49">
                <a:extLst>
                  <a:ext uri="{FF2B5EF4-FFF2-40B4-BE49-F238E27FC236}">
                    <a16:creationId xmlns:a16="http://schemas.microsoft.com/office/drawing/2014/main" id="{B308030C-03FF-20DB-5BEA-FAB611152A6E}"/>
                  </a:ext>
                </a:extLst>
              </p:cNvPr>
              <p:cNvSpPr/>
              <p:nvPr/>
            </p:nvSpPr>
            <p:spPr>
              <a:xfrm>
                <a:off x="8605880" y="1363619"/>
                <a:ext cx="835231" cy="749409"/>
              </a:xfrm>
              <a:custGeom>
                <a:avLst/>
                <a:gdLst/>
                <a:ahLst/>
                <a:cxnLst/>
                <a:rect l="l" t="t" r="r" b="b"/>
                <a:pathLst>
                  <a:path w="22715" h="20381" extrusionOk="0">
                    <a:moveTo>
                      <a:pt x="8304" y="1"/>
                    </a:moveTo>
                    <a:cubicBezTo>
                      <a:pt x="6734" y="1"/>
                      <a:pt x="4607" y="688"/>
                      <a:pt x="2862" y="3717"/>
                    </a:cubicBezTo>
                    <a:cubicBezTo>
                      <a:pt x="0" y="8714"/>
                      <a:pt x="2338" y="20380"/>
                      <a:pt x="11336" y="20380"/>
                    </a:cubicBezTo>
                    <a:cubicBezTo>
                      <a:pt x="11380" y="20380"/>
                      <a:pt x="11424" y="20380"/>
                      <a:pt x="11468" y="20379"/>
                    </a:cubicBezTo>
                    <a:cubicBezTo>
                      <a:pt x="14813" y="13256"/>
                      <a:pt x="16719" y="11945"/>
                      <a:pt x="17669" y="11945"/>
                    </a:cubicBezTo>
                    <a:cubicBezTo>
                      <a:pt x="18223" y="11945"/>
                      <a:pt x="18452" y="12390"/>
                      <a:pt x="18452" y="12390"/>
                    </a:cubicBezTo>
                    <a:cubicBezTo>
                      <a:pt x="18452" y="12390"/>
                      <a:pt x="21762" y="10245"/>
                      <a:pt x="22287" y="6775"/>
                    </a:cubicBezTo>
                    <a:cubicBezTo>
                      <a:pt x="22714" y="3841"/>
                      <a:pt x="18971" y="111"/>
                      <a:pt x="13524" y="111"/>
                    </a:cubicBezTo>
                    <a:cubicBezTo>
                      <a:pt x="12574" y="111"/>
                      <a:pt x="11572" y="225"/>
                      <a:pt x="10532" y="476"/>
                    </a:cubicBezTo>
                    <a:cubicBezTo>
                      <a:pt x="10532" y="476"/>
                      <a:pt x="9610" y="1"/>
                      <a:pt x="8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90;p49">
                <a:extLst>
                  <a:ext uri="{FF2B5EF4-FFF2-40B4-BE49-F238E27FC236}">
                    <a16:creationId xmlns:a16="http://schemas.microsoft.com/office/drawing/2014/main" id="{1C9F3397-7280-8749-07F8-81EB74C3840B}"/>
                  </a:ext>
                </a:extLst>
              </p:cNvPr>
              <p:cNvSpPr/>
              <p:nvPr/>
            </p:nvSpPr>
            <p:spPr>
              <a:xfrm>
                <a:off x="8846243" y="2007199"/>
                <a:ext cx="262722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8652" extrusionOk="0">
                    <a:moveTo>
                      <a:pt x="0" y="0"/>
                    </a:moveTo>
                    <a:lnTo>
                      <a:pt x="0" y="8651"/>
                    </a:lnTo>
                    <a:lnTo>
                      <a:pt x="7145" y="8651"/>
                    </a:lnTo>
                    <a:lnTo>
                      <a:pt x="7145" y="10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91;p49">
                <a:extLst>
                  <a:ext uri="{FF2B5EF4-FFF2-40B4-BE49-F238E27FC236}">
                    <a16:creationId xmlns:a16="http://schemas.microsoft.com/office/drawing/2014/main" id="{B2724EF4-84B9-D6B7-D903-EB6A4AE275CF}"/>
                  </a:ext>
                </a:extLst>
              </p:cNvPr>
              <p:cNvSpPr/>
              <p:nvPr/>
            </p:nvSpPr>
            <p:spPr>
              <a:xfrm>
                <a:off x="8726227" y="1188669"/>
                <a:ext cx="488489" cy="297653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5" extrusionOk="0">
                    <a:moveTo>
                      <a:pt x="10089" y="0"/>
                    </a:moveTo>
                    <a:cubicBezTo>
                      <a:pt x="9285" y="0"/>
                      <a:pt x="8438" y="238"/>
                      <a:pt x="7670" y="440"/>
                    </a:cubicBezTo>
                    <a:cubicBezTo>
                      <a:pt x="5684" y="965"/>
                      <a:pt x="3196" y="440"/>
                      <a:pt x="1461" y="1810"/>
                    </a:cubicBezTo>
                    <a:cubicBezTo>
                      <a:pt x="0" y="2951"/>
                      <a:pt x="137" y="4960"/>
                      <a:pt x="1301" y="6352"/>
                    </a:cubicBezTo>
                    <a:cubicBezTo>
                      <a:pt x="2146" y="7356"/>
                      <a:pt x="3310" y="7813"/>
                      <a:pt x="4474" y="7995"/>
                    </a:cubicBezTo>
                    <a:cubicBezTo>
                      <a:pt x="4908" y="8064"/>
                      <a:pt x="5349" y="8094"/>
                      <a:pt x="5787" y="8094"/>
                    </a:cubicBezTo>
                    <a:cubicBezTo>
                      <a:pt x="6663" y="8094"/>
                      <a:pt x="7525" y="7973"/>
                      <a:pt x="8286" y="7790"/>
                    </a:cubicBezTo>
                    <a:cubicBezTo>
                      <a:pt x="9701" y="7448"/>
                      <a:pt x="11208" y="6717"/>
                      <a:pt x="12166" y="5439"/>
                    </a:cubicBezTo>
                    <a:cubicBezTo>
                      <a:pt x="13034" y="4298"/>
                      <a:pt x="13285" y="2632"/>
                      <a:pt x="12486" y="1331"/>
                    </a:cubicBezTo>
                    <a:cubicBezTo>
                      <a:pt x="11866" y="309"/>
                      <a:pt x="11006" y="0"/>
                      <a:pt x="1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2;p49">
                <a:extLst>
                  <a:ext uri="{FF2B5EF4-FFF2-40B4-BE49-F238E27FC236}">
                    <a16:creationId xmlns:a16="http://schemas.microsoft.com/office/drawing/2014/main" id="{C8BEF13E-F48B-1B7B-2543-94DC80F6A786}"/>
                  </a:ext>
                </a:extLst>
              </p:cNvPr>
              <p:cNvSpPr/>
              <p:nvPr/>
            </p:nvSpPr>
            <p:spPr>
              <a:xfrm>
                <a:off x="8688465" y="1713189"/>
                <a:ext cx="205360" cy="212825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88" extrusionOk="0">
                    <a:moveTo>
                      <a:pt x="2420" y="1"/>
                    </a:moveTo>
                    <a:cubicBezTo>
                      <a:pt x="2361" y="1"/>
                      <a:pt x="2300" y="3"/>
                      <a:pt x="2237" y="7"/>
                    </a:cubicBezTo>
                    <a:cubicBezTo>
                      <a:pt x="320" y="122"/>
                      <a:pt x="0" y="5280"/>
                      <a:pt x="2922" y="5737"/>
                    </a:cubicBezTo>
                    <a:cubicBezTo>
                      <a:pt x="3172" y="5772"/>
                      <a:pt x="3399" y="5788"/>
                      <a:pt x="3606" y="5788"/>
                    </a:cubicBezTo>
                    <a:cubicBezTo>
                      <a:pt x="5284" y="5788"/>
                      <a:pt x="5585" y="4706"/>
                      <a:pt x="5524" y="3751"/>
                    </a:cubicBezTo>
                    <a:cubicBezTo>
                      <a:pt x="5478" y="2906"/>
                      <a:pt x="5136" y="2107"/>
                      <a:pt x="4588" y="1468"/>
                    </a:cubicBezTo>
                    <a:cubicBezTo>
                      <a:pt x="4003" y="796"/>
                      <a:pt x="3541" y="1"/>
                      <a:pt x="2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93;p49">
                <a:extLst>
                  <a:ext uri="{FF2B5EF4-FFF2-40B4-BE49-F238E27FC236}">
                    <a16:creationId xmlns:a16="http://schemas.microsoft.com/office/drawing/2014/main" id="{1A8D1A15-2202-2913-8E4B-E7E9BE080AA3}"/>
                  </a:ext>
                </a:extLst>
              </p:cNvPr>
              <p:cNvSpPr/>
              <p:nvPr/>
            </p:nvSpPr>
            <p:spPr>
              <a:xfrm>
                <a:off x="8771527" y="1529818"/>
                <a:ext cx="575818" cy="644431"/>
              </a:xfrm>
              <a:custGeom>
                <a:avLst/>
                <a:gdLst/>
                <a:ahLst/>
                <a:cxnLst/>
                <a:rect l="l" t="t" r="r" b="b"/>
                <a:pathLst>
                  <a:path w="15660" h="17526" extrusionOk="0">
                    <a:moveTo>
                      <a:pt x="8300" y="1"/>
                    </a:moveTo>
                    <a:cubicBezTo>
                      <a:pt x="4995" y="1"/>
                      <a:pt x="1935" y="2421"/>
                      <a:pt x="1233" y="6022"/>
                    </a:cubicBezTo>
                    <a:cubicBezTo>
                      <a:pt x="1188" y="6250"/>
                      <a:pt x="1142" y="6501"/>
                      <a:pt x="1119" y="6752"/>
                    </a:cubicBezTo>
                    <a:cubicBezTo>
                      <a:pt x="1" y="14193"/>
                      <a:pt x="4338" y="17480"/>
                      <a:pt x="8880" y="17526"/>
                    </a:cubicBezTo>
                    <a:cubicBezTo>
                      <a:pt x="8888" y="17526"/>
                      <a:pt x="8896" y="17526"/>
                      <a:pt x="8904" y="17526"/>
                    </a:cubicBezTo>
                    <a:cubicBezTo>
                      <a:pt x="13562" y="17526"/>
                      <a:pt x="14381" y="10769"/>
                      <a:pt x="14381" y="10769"/>
                    </a:cubicBezTo>
                    <a:lnTo>
                      <a:pt x="15476" y="3442"/>
                    </a:lnTo>
                    <a:cubicBezTo>
                      <a:pt x="15659" y="2187"/>
                      <a:pt x="14815" y="1046"/>
                      <a:pt x="13605" y="977"/>
                    </a:cubicBezTo>
                    <a:cubicBezTo>
                      <a:pt x="12555" y="909"/>
                      <a:pt x="11436" y="658"/>
                      <a:pt x="10341" y="315"/>
                    </a:cubicBezTo>
                    <a:cubicBezTo>
                      <a:pt x="9662" y="102"/>
                      <a:pt x="8976" y="1"/>
                      <a:pt x="8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94;p49">
                <a:extLst>
                  <a:ext uri="{FF2B5EF4-FFF2-40B4-BE49-F238E27FC236}">
                    <a16:creationId xmlns:a16="http://schemas.microsoft.com/office/drawing/2014/main" id="{88AFBA42-C871-CCD2-D6A6-2DE1AC8CAA00}"/>
                  </a:ext>
                </a:extLst>
              </p:cNvPr>
              <p:cNvSpPr/>
              <p:nvPr/>
            </p:nvSpPr>
            <p:spPr>
              <a:xfrm>
                <a:off x="8475275" y="2262344"/>
                <a:ext cx="998784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63" h="10980" extrusionOk="0">
                    <a:moveTo>
                      <a:pt x="10089" y="0"/>
                    </a:moveTo>
                    <a:cubicBezTo>
                      <a:pt x="10089" y="0"/>
                      <a:pt x="1" y="2511"/>
                      <a:pt x="1" y="10979"/>
                    </a:cubicBezTo>
                    <a:lnTo>
                      <a:pt x="27163" y="10979"/>
                    </a:lnTo>
                    <a:cubicBezTo>
                      <a:pt x="27163" y="2511"/>
                      <a:pt x="17074" y="0"/>
                      <a:pt x="17074" y="0"/>
                    </a:cubicBezTo>
                    <a:cubicBezTo>
                      <a:pt x="15967" y="308"/>
                      <a:pt x="14774" y="462"/>
                      <a:pt x="13582" y="462"/>
                    </a:cubicBezTo>
                    <a:cubicBezTo>
                      <a:pt x="12389" y="462"/>
                      <a:pt x="11196" y="308"/>
                      <a:pt x="10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95;p49">
                <a:extLst>
                  <a:ext uri="{FF2B5EF4-FFF2-40B4-BE49-F238E27FC236}">
                    <a16:creationId xmlns:a16="http://schemas.microsoft.com/office/drawing/2014/main" id="{8D421F1D-82F4-B46F-0ACA-33A6E11EE0C5}"/>
                  </a:ext>
                </a:extLst>
              </p:cNvPr>
              <p:cNvSpPr/>
              <p:nvPr/>
            </p:nvSpPr>
            <p:spPr>
              <a:xfrm>
                <a:off x="8795060" y="2158249"/>
                <a:ext cx="476723" cy="507830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13811" extrusionOk="0">
                    <a:moveTo>
                      <a:pt x="9381" y="1"/>
                    </a:moveTo>
                    <a:lnTo>
                      <a:pt x="0" y="13810"/>
                    </a:lnTo>
                    <a:lnTo>
                      <a:pt x="6482" y="13810"/>
                    </a:lnTo>
                    <a:lnTo>
                      <a:pt x="12965" y="1256"/>
                    </a:lnTo>
                    <a:lnTo>
                      <a:pt x="9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96;p49">
                <a:extLst>
                  <a:ext uri="{FF2B5EF4-FFF2-40B4-BE49-F238E27FC236}">
                    <a16:creationId xmlns:a16="http://schemas.microsoft.com/office/drawing/2014/main" id="{AD37E014-D597-D3D6-A735-B8AC5417432F}"/>
                  </a:ext>
                </a:extLst>
              </p:cNvPr>
              <p:cNvSpPr/>
              <p:nvPr/>
            </p:nvSpPr>
            <p:spPr>
              <a:xfrm>
                <a:off x="9116499" y="1992859"/>
                <a:ext cx="283717" cy="281254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7649" extrusionOk="0">
                    <a:moveTo>
                      <a:pt x="3710" y="1"/>
                    </a:moveTo>
                    <a:cubicBezTo>
                      <a:pt x="3013" y="1"/>
                      <a:pt x="2319" y="958"/>
                      <a:pt x="1872" y="2285"/>
                    </a:cubicBezTo>
                    <a:cubicBezTo>
                      <a:pt x="0" y="2673"/>
                      <a:pt x="342" y="5229"/>
                      <a:pt x="342" y="5229"/>
                    </a:cubicBezTo>
                    <a:lnTo>
                      <a:pt x="2876" y="7649"/>
                    </a:lnTo>
                    <a:cubicBezTo>
                      <a:pt x="2876" y="7649"/>
                      <a:pt x="4862" y="7443"/>
                      <a:pt x="6117" y="5709"/>
                    </a:cubicBezTo>
                    <a:cubicBezTo>
                      <a:pt x="7373" y="3997"/>
                      <a:pt x="7715" y="3061"/>
                      <a:pt x="6985" y="2604"/>
                    </a:cubicBezTo>
                    <a:cubicBezTo>
                      <a:pt x="6916" y="1623"/>
                      <a:pt x="6072" y="1440"/>
                      <a:pt x="6072" y="1440"/>
                    </a:cubicBezTo>
                    <a:cubicBezTo>
                      <a:pt x="6072" y="1440"/>
                      <a:pt x="5912" y="518"/>
                      <a:pt x="4999" y="518"/>
                    </a:cubicBezTo>
                    <a:cubicBezTo>
                      <a:pt x="4876" y="518"/>
                      <a:pt x="4740" y="535"/>
                      <a:pt x="4588" y="573"/>
                    </a:cubicBezTo>
                    <a:cubicBezTo>
                      <a:pt x="4308" y="176"/>
                      <a:pt x="4009" y="1"/>
                      <a:pt x="37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997;p49">
              <a:extLst>
                <a:ext uri="{FF2B5EF4-FFF2-40B4-BE49-F238E27FC236}">
                  <a16:creationId xmlns:a16="http://schemas.microsoft.com/office/drawing/2014/main" id="{FD62653C-AA8E-C51E-D5BC-F482E9CD7068}"/>
                </a:ext>
              </a:extLst>
            </p:cNvPr>
            <p:cNvGrpSpPr/>
            <p:nvPr/>
          </p:nvGrpSpPr>
          <p:grpSpPr>
            <a:xfrm>
              <a:off x="1699644" y="1564672"/>
              <a:ext cx="239580" cy="346675"/>
              <a:chOff x="1361694" y="2458633"/>
              <a:chExt cx="239580" cy="346675"/>
            </a:xfrm>
          </p:grpSpPr>
          <p:sp>
            <p:nvSpPr>
              <p:cNvPr id="5" name="Google Shape;1998;p49">
                <a:extLst>
                  <a:ext uri="{FF2B5EF4-FFF2-40B4-BE49-F238E27FC236}">
                    <a16:creationId xmlns:a16="http://schemas.microsoft.com/office/drawing/2014/main" id="{2F147446-E7BF-42DB-0F6B-2C46F3C7157C}"/>
                  </a:ext>
                </a:extLst>
              </p:cNvPr>
              <p:cNvSpPr/>
              <p:nvPr/>
            </p:nvSpPr>
            <p:spPr>
              <a:xfrm flipH="1">
                <a:off x="1449809" y="2506921"/>
                <a:ext cx="93192" cy="127262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143" extrusionOk="0">
                    <a:moveTo>
                      <a:pt x="545" y="1"/>
                    </a:moveTo>
                    <a:cubicBezTo>
                      <a:pt x="518" y="1"/>
                      <a:pt x="484" y="12"/>
                      <a:pt x="441" y="36"/>
                    </a:cubicBezTo>
                    <a:cubicBezTo>
                      <a:pt x="441" y="36"/>
                      <a:pt x="1" y="690"/>
                      <a:pt x="33" y="1001"/>
                    </a:cubicBezTo>
                    <a:cubicBezTo>
                      <a:pt x="44" y="1107"/>
                      <a:pt x="100" y="1142"/>
                      <a:pt x="167" y="1142"/>
                    </a:cubicBezTo>
                    <a:cubicBezTo>
                      <a:pt x="297" y="1142"/>
                      <a:pt x="474" y="1014"/>
                      <a:pt x="474" y="1014"/>
                    </a:cubicBezTo>
                    <a:cubicBezTo>
                      <a:pt x="474" y="1014"/>
                      <a:pt x="622" y="1126"/>
                      <a:pt x="716" y="1126"/>
                    </a:cubicBezTo>
                    <a:cubicBezTo>
                      <a:pt x="747" y="1126"/>
                      <a:pt x="773" y="1113"/>
                      <a:pt x="785" y="1078"/>
                    </a:cubicBezTo>
                    <a:cubicBezTo>
                      <a:pt x="836" y="949"/>
                      <a:pt x="538" y="657"/>
                      <a:pt x="538" y="657"/>
                    </a:cubicBezTo>
                    <a:cubicBezTo>
                      <a:pt x="538" y="657"/>
                      <a:pt x="757" y="1"/>
                      <a:pt x="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99;p49">
                <a:extLst>
                  <a:ext uri="{FF2B5EF4-FFF2-40B4-BE49-F238E27FC236}">
                    <a16:creationId xmlns:a16="http://schemas.microsoft.com/office/drawing/2014/main" id="{867D32A2-B4B5-AB60-B9C0-9567DAAB90CD}"/>
                  </a:ext>
                </a:extLst>
              </p:cNvPr>
              <p:cNvSpPr/>
              <p:nvPr/>
            </p:nvSpPr>
            <p:spPr>
              <a:xfrm flipH="1">
                <a:off x="1424090" y="2670365"/>
                <a:ext cx="116016" cy="10165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13" extrusionOk="0">
                    <a:moveTo>
                      <a:pt x="449" y="1"/>
                    </a:moveTo>
                    <a:cubicBezTo>
                      <a:pt x="338" y="1"/>
                      <a:pt x="253" y="38"/>
                      <a:pt x="253" y="38"/>
                    </a:cubicBezTo>
                    <a:cubicBezTo>
                      <a:pt x="143" y="128"/>
                      <a:pt x="202" y="219"/>
                      <a:pt x="202" y="400"/>
                    </a:cubicBezTo>
                    <a:cubicBezTo>
                      <a:pt x="202" y="575"/>
                      <a:pt x="1" y="737"/>
                      <a:pt x="273" y="880"/>
                    </a:cubicBezTo>
                    <a:cubicBezTo>
                      <a:pt x="335" y="902"/>
                      <a:pt x="397" y="913"/>
                      <a:pt x="458" y="913"/>
                    </a:cubicBezTo>
                    <a:cubicBezTo>
                      <a:pt x="777" y="913"/>
                      <a:pt x="1042" y="619"/>
                      <a:pt x="862" y="271"/>
                    </a:cubicBezTo>
                    <a:cubicBezTo>
                      <a:pt x="747" y="51"/>
                      <a:pt x="579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00;p49">
                <a:extLst>
                  <a:ext uri="{FF2B5EF4-FFF2-40B4-BE49-F238E27FC236}">
                    <a16:creationId xmlns:a16="http://schemas.microsoft.com/office/drawing/2014/main" id="{D9E21D3A-278F-2F94-C868-C5360E4632EA}"/>
                  </a:ext>
                </a:extLst>
              </p:cNvPr>
              <p:cNvSpPr/>
              <p:nvPr/>
            </p:nvSpPr>
            <p:spPr>
              <a:xfrm flipH="1">
                <a:off x="1458271" y="2789164"/>
                <a:ext cx="4642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0" y="40"/>
                      <a:pt x="207" y="51"/>
                      <a:pt x="147" y="51"/>
                    </a:cubicBezTo>
                    <a:cubicBezTo>
                      <a:pt x="60" y="51"/>
                      <a:pt x="0" y="26"/>
                      <a:pt x="0" y="26"/>
                    </a:cubicBezTo>
                    <a:lnTo>
                      <a:pt x="0" y="26"/>
                    </a:lnTo>
                    <a:cubicBezTo>
                      <a:pt x="44" y="114"/>
                      <a:pt x="110" y="145"/>
                      <a:pt x="174" y="145"/>
                    </a:cubicBezTo>
                    <a:cubicBezTo>
                      <a:pt x="298" y="145"/>
                      <a:pt x="416" y="3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01;p49">
                <a:extLst>
                  <a:ext uri="{FF2B5EF4-FFF2-40B4-BE49-F238E27FC236}">
                    <a16:creationId xmlns:a16="http://schemas.microsoft.com/office/drawing/2014/main" id="{4DA80CF1-7DD4-C025-CF4A-0CB260EFF4B6}"/>
                  </a:ext>
                </a:extLst>
              </p:cNvPr>
              <p:cNvSpPr/>
              <p:nvPr/>
            </p:nvSpPr>
            <p:spPr>
              <a:xfrm rot="-901576">
                <a:off x="1367802" y="2473422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02;p49">
                <a:extLst>
                  <a:ext uri="{FF2B5EF4-FFF2-40B4-BE49-F238E27FC236}">
                    <a16:creationId xmlns:a16="http://schemas.microsoft.com/office/drawing/2014/main" id="{96CB1DF3-C6D1-A0B2-F905-D194D68DB593}"/>
                  </a:ext>
                </a:extLst>
              </p:cNvPr>
              <p:cNvSpPr/>
              <p:nvPr/>
            </p:nvSpPr>
            <p:spPr>
              <a:xfrm rot="-901576">
                <a:off x="1534090" y="2465601"/>
                <a:ext cx="61052" cy="55357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401" extrusionOk="0">
                    <a:moveTo>
                      <a:pt x="1605" y="1"/>
                    </a:moveTo>
                    <a:cubicBezTo>
                      <a:pt x="1386" y="1"/>
                      <a:pt x="1182" y="73"/>
                      <a:pt x="1027" y="276"/>
                    </a:cubicBezTo>
                    <a:cubicBezTo>
                      <a:pt x="753" y="618"/>
                      <a:pt x="0" y="2079"/>
                      <a:pt x="708" y="2376"/>
                    </a:cubicBezTo>
                    <a:cubicBezTo>
                      <a:pt x="746" y="2393"/>
                      <a:pt x="785" y="2400"/>
                      <a:pt x="824" y="2400"/>
                    </a:cubicBezTo>
                    <a:cubicBezTo>
                      <a:pt x="995" y="2400"/>
                      <a:pt x="1171" y="2255"/>
                      <a:pt x="1301" y="2125"/>
                    </a:cubicBezTo>
                    <a:cubicBezTo>
                      <a:pt x="1484" y="1896"/>
                      <a:pt x="1644" y="1622"/>
                      <a:pt x="1735" y="1326"/>
                    </a:cubicBezTo>
                    <a:cubicBezTo>
                      <a:pt x="1826" y="1097"/>
                      <a:pt x="1781" y="892"/>
                      <a:pt x="2032" y="732"/>
                    </a:cubicBezTo>
                    <a:cubicBezTo>
                      <a:pt x="2146" y="664"/>
                      <a:pt x="2306" y="664"/>
                      <a:pt x="2442" y="618"/>
                    </a:cubicBezTo>
                    <a:cubicBezTo>
                      <a:pt x="2511" y="595"/>
                      <a:pt x="2557" y="550"/>
                      <a:pt x="2602" y="504"/>
                    </a:cubicBezTo>
                    <a:cubicBezTo>
                      <a:pt x="2648" y="458"/>
                      <a:pt x="2648" y="390"/>
                      <a:pt x="2625" y="344"/>
                    </a:cubicBezTo>
                    <a:cubicBezTo>
                      <a:pt x="2602" y="299"/>
                      <a:pt x="2557" y="276"/>
                      <a:pt x="2511" y="253"/>
                    </a:cubicBezTo>
                    <a:cubicBezTo>
                      <a:pt x="2235" y="134"/>
                      <a:pt x="1905" y="1"/>
                      <a:pt x="16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2003;p49" hidden="1">
            <a:extLst>
              <a:ext uri="{FF2B5EF4-FFF2-40B4-BE49-F238E27FC236}">
                <a16:creationId xmlns:a16="http://schemas.microsoft.com/office/drawing/2014/main" id="{69DD23E6-4A70-0893-BF58-27E08D700D65}"/>
              </a:ext>
            </a:extLst>
          </p:cNvPr>
          <p:cNvGrpSpPr/>
          <p:nvPr/>
        </p:nvGrpSpPr>
        <p:grpSpPr>
          <a:xfrm flipH="1">
            <a:off x="5187746" y="478636"/>
            <a:ext cx="3155198" cy="4667425"/>
            <a:chOff x="3048428" y="2398999"/>
            <a:chExt cx="999629" cy="1478733"/>
          </a:xfrm>
        </p:grpSpPr>
        <p:grpSp>
          <p:nvGrpSpPr>
            <p:cNvPr id="19" name="Google Shape;2004;p49">
              <a:extLst>
                <a:ext uri="{FF2B5EF4-FFF2-40B4-BE49-F238E27FC236}">
                  <a16:creationId xmlns:a16="http://schemas.microsoft.com/office/drawing/2014/main" id="{0489DC19-0D38-F7FB-923E-62936EABAF3D}"/>
                </a:ext>
              </a:extLst>
            </p:cNvPr>
            <p:cNvGrpSpPr/>
            <p:nvPr/>
          </p:nvGrpSpPr>
          <p:grpSpPr>
            <a:xfrm>
              <a:off x="3290805" y="2853974"/>
              <a:ext cx="294040" cy="406245"/>
              <a:chOff x="4105814" y="2196568"/>
              <a:chExt cx="416960" cy="575988"/>
            </a:xfrm>
          </p:grpSpPr>
          <p:sp>
            <p:nvSpPr>
              <p:cNvPr id="36" name="Google Shape;2005;p49">
                <a:extLst>
                  <a:ext uri="{FF2B5EF4-FFF2-40B4-BE49-F238E27FC236}">
                    <a16:creationId xmlns:a16="http://schemas.microsoft.com/office/drawing/2014/main" id="{B8BF9E50-C2B8-A1CB-C617-6CCFD3A6616B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06;p49">
                <a:extLst>
                  <a:ext uri="{FF2B5EF4-FFF2-40B4-BE49-F238E27FC236}">
                    <a16:creationId xmlns:a16="http://schemas.microsoft.com/office/drawing/2014/main" id="{7516C103-7AB8-2631-54AD-E247D856C74F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07;p49">
                <a:extLst>
                  <a:ext uri="{FF2B5EF4-FFF2-40B4-BE49-F238E27FC236}">
                    <a16:creationId xmlns:a16="http://schemas.microsoft.com/office/drawing/2014/main" id="{6861D41F-1B71-A7BD-D7BB-622DA0AE4329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08;p49">
                <a:extLst>
                  <a:ext uri="{FF2B5EF4-FFF2-40B4-BE49-F238E27FC236}">
                    <a16:creationId xmlns:a16="http://schemas.microsoft.com/office/drawing/2014/main" id="{095C6CBE-DE38-57AE-FFE7-53AF325499D7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09;p49">
                <a:extLst>
                  <a:ext uri="{FF2B5EF4-FFF2-40B4-BE49-F238E27FC236}">
                    <a16:creationId xmlns:a16="http://schemas.microsoft.com/office/drawing/2014/main" id="{A28F782C-C2CE-818C-1F17-9FA781BA40A0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10;p49">
                <a:extLst>
                  <a:ext uri="{FF2B5EF4-FFF2-40B4-BE49-F238E27FC236}">
                    <a16:creationId xmlns:a16="http://schemas.microsoft.com/office/drawing/2014/main" id="{64DD6297-124A-509E-28D2-B8FF5433FE0D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11;p49">
                <a:extLst>
                  <a:ext uri="{FF2B5EF4-FFF2-40B4-BE49-F238E27FC236}">
                    <a16:creationId xmlns:a16="http://schemas.microsoft.com/office/drawing/2014/main" id="{78F4210D-1EC2-AAF6-F965-780E39C22DC7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12;p49">
              <a:extLst>
                <a:ext uri="{FF2B5EF4-FFF2-40B4-BE49-F238E27FC236}">
                  <a16:creationId xmlns:a16="http://schemas.microsoft.com/office/drawing/2014/main" id="{5203A381-B0FE-5BC2-540D-3084CDCCABBB}"/>
                </a:ext>
              </a:extLst>
            </p:cNvPr>
            <p:cNvGrpSpPr/>
            <p:nvPr/>
          </p:nvGrpSpPr>
          <p:grpSpPr>
            <a:xfrm flipH="1">
              <a:off x="3048428" y="2398999"/>
              <a:ext cx="999629" cy="1478733"/>
              <a:chOff x="8534878" y="2963765"/>
              <a:chExt cx="999629" cy="1478733"/>
            </a:xfrm>
          </p:grpSpPr>
          <p:sp>
            <p:nvSpPr>
              <p:cNvPr id="29" name="Google Shape;2013;p49">
                <a:extLst>
                  <a:ext uri="{FF2B5EF4-FFF2-40B4-BE49-F238E27FC236}">
                    <a16:creationId xmlns:a16="http://schemas.microsoft.com/office/drawing/2014/main" id="{0505FBE4-C132-A353-93FC-E49D0BD11E03}"/>
                  </a:ext>
                </a:extLst>
              </p:cNvPr>
              <p:cNvSpPr/>
              <p:nvPr/>
            </p:nvSpPr>
            <p:spPr>
              <a:xfrm>
                <a:off x="8603086" y="3130222"/>
                <a:ext cx="789562" cy="762499"/>
              </a:xfrm>
              <a:custGeom>
                <a:avLst/>
                <a:gdLst/>
                <a:ahLst/>
                <a:cxnLst/>
                <a:rect l="l" t="t" r="r" b="b"/>
                <a:pathLst>
                  <a:path w="21473" h="20737" extrusionOk="0">
                    <a:moveTo>
                      <a:pt x="13674" y="1"/>
                    </a:moveTo>
                    <a:cubicBezTo>
                      <a:pt x="12061" y="1"/>
                      <a:pt x="10301" y="357"/>
                      <a:pt x="8508" y="1200"/>
                    </a:cubicBezTo>
                    <a:cubicBezTo>
                      <a:pt x="8508" y="1200"/>
                      <a:pt x="8049" y="1073"/>
                      <a:pt x="7355" y="1073"/>
                    </a:cubicBezTo>
                    <a:cubicBezTo>
                      <a:pt x="5791" y="1073"/>
                      <a:pt x="3036" y="1719"/>
                      <a:pt x="1660" y="5925"/>
                    </a:cubicBezTo>
                    <a:cubicBezTo>
                      <a:pt x="0" y="10989"/>
                      <a:pt x="3854" y="20736"/>
                      <a:pt x="11423" y="20736"/>
                    </a:cubicBezTo>
                    <a:cubicBezTo>
                      <a:pt x="12075" y="20736"/>
                      <a:pt x="12755" y="20664"/>
                      <a:pt x="13461" y="20510"/>
                    </a:cubicBezTo>
                    <a:cubicBezTo>
                      <a:pt x="15423" y="12291"/>
                      <a:pt x="17113" y="10963"/>
                      <a:pt x="18001" y="10963"/>
                    </a:cubicBezTo>
                    <a:cubicBezTo>
                      <a:pt x="18424" y="10963"/>
                      <a:pt x="18665" y="11266"/>
                      <a:pt x="18665" y="11266"/>
                    </a:cubicBezTo>
                    <a:cubicBezTo>
                      <a:pt x="18665" y="11266"/>
                      <a:pt x="21473" y="8481"/>
                      <a:pt x="21290" y="4989"/>
                    </a:cubicBezTo>
                    <a:cubicBezTo>
                      <a:pt x="21141" y="2459"/>
                      <a:pt x="17914" y="1"/>
                      <a:pt x="13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14;p49">
                <a:extLst>
                  <a:ext uri="{FF2B5EF4-FFF2-40B4-BE49-F238E27FC236}">
                    <a16:creationId xmlns:a16="http://schemas.microsoft.com/office/drawing/2014/main" id="{2B0EADAD-D62E-B25E-4442-BC2E5EFBB539}"/>
                  </a:ext>
                </a:extLst>
              </p:cNvPr>
              <p:cNvSpPr/>
              <p:nvPr/>
            </p:nvSpPr>
            <p:spPr>
              <a:xfrm>
                <a:off x="8905810" y="3782810"/>
                <a:ext cx="263604" cy="318943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8674" extrusionOk="0">
                    <a:moveTo>
                      <a:pt x="1" y="0"/>
                    </a:moveTo>
                    <a:lnTo>
                      <a:pt x="1" y="8674"/>
                    </a:lnTo>
                    <a:lnTo>
                      <a:pt x="7168" y="8674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15;p49">
                <a:extLst>
                  <a:ext uri="{FF2B5EF4-FFF2-40B4-BE49-F238E27FC236}">
                    <a16:creationId xmlns:a16="http://schemas.microsoft.com/office/drawing/2014/main" id="{4E631B3E-4F49-3321-552E-5037299D9603}"/>
                  </a:ext>
                </a:extLst>
              </p:cNvPr>
              <p:cNvSpPr/>
              <p:nvPr/>
            </p:nvSpPr>
            <p:spPr>
              <a:xfrm>
                <a:off x="8591099" y="2963765"/>
                <a:ext cx="478414" cy="332695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9048" extrusionOk="0">
                    <a:moveTo>
                      <a:pt x="9957" y="1"/>
                    </a:moveTo>
                    <a:cubicBezTo>
                      <a:pt x="8937" y="1"/>
                      <a:pt x="7894" y="547"/>
                      <a:pt x="6985" y="1002"/>
                    </a:cubicBezTo>
                    <a:cubicBezTo>
                      <a:pt x="5159" y="1915"/>
                      <a:pt x="2603" y="1915"/>
                      <a:pt x="1187" y="3604"/>
                    </a:cubicBezTo>
                    <a:cubicBezTo>
                      <a:pt x="0" y="5019"/>
                      <a:pt x="525" y="6959"/>
                      <a:pt x="1963" y="8078"/>
                    </a:cubicBezTo>
                    <a:cubicBezTo>
                      <a:pt x="2857" y="8789"/>
                      <a:pt x="3950" y="9048"/>
                      <a:pt x="5001" y="9048"/>
                    </a:cubicBezTo>
                    <a:cubicBezTo>
                      <a:pt x="5130" y="9048"/>
                      <a:pt x="5259" y="9044"/>
                      <a:pt x="5387" y="9036"/>
                    </a:cubicBezTo>
                    <a:cubicBezTo>
                      <a:pt x="6711" y="8991"/>
                      <a:pt x="8035" y="8557"/>
                      <a:pt x="9085" y="8055"/>
                    </a:cubicBezTo>
                    <a:cubicBezTo>
                      <a:pt x="10409" y="7439"/>
                      <a:pt x="11733" y="6434"/>
                      <a:pt x="12417" y="4973"/>
                    </a:cubicBezTo>
                    <a:cubicBezTo>
                      <a:pt x="13011" y="3695"/>
                      <a:pt x="12942" y="2006"/>
                      <a:pt x="11892" y="888"/>
                    </a:cubicBezTo>
                    <a:cubicBezTo>
                      <a:pt x="11286" y="236"/>
                      <a:pt x="10626" y="1"/>
                      <a:pt x="9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16;p49">
                <a:extLst>
                  <a:ext uri="{FF2B5EF4-FFF2-40B4-BE49-F238E27FC236}">
                    <a16:creationId xmlns:a16="http://schemas.microsoft.com/office/drawing/2014/main" id="{FFCC9783-B581-5C7E-75E4-9AAFD43D520E}"/>
                  </a:ext>
                </a:extLst>
              </p:cNvPr>
              <p:cNvSpPr/>
              <p:nvPr/>
            </p:nvSpPr>
            <p:spPr>
              <a:xfrm>
                <a:off x="8698724" y="3541270"/>
                <a:ext cx="223084" cy="20477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5569" extrusionOk="0">
                    <a:moveTo>
                      <a:pt x="2391" y="1"/>
                    </a:moveTo>
                    <a:cubicBezTo>
                      <a:pt x="2209" y="1"/>
                      <a:pt x="2013" y="27"/>
                      <a:pt x="1798" y="87"/>
                    </a:cubicBezTo>
                    <a:cubicBezTo>
                      <a:pt x="0" y="604"/>
                      <a:pt x="681" y="5568"/>
                      <a:pt x="3513" y="5568"/>
                    </a:cubicBezTo>
                    <a:cubicBezTo>
                      <a:pt x="3557" y="5568"/>
                      <a:pt x="3602" y="5567"/>
                      <a:pt x="3647" y="5565"/>
                    </a:cubicBezTo>
                    <a:cubicBezTo>
                      <a:pt x="5930" y="5428"/>
                      <a:pt x="6067" y="4150"/>
                      <a:pt x="5793" y="3077"/>
                    </a:cubicBezTo>
                    <a:cubicBezTo>
                      <a:pt x="5587" y="2278"/>
                      <a:pt x="5062" y="1570"/>
                      <a:pt x="4400" y="1068"/>
                    </a:cubicBezTo>
                    <a:cubicBezTo>
                      <a:pt x="3797" y="597"/>
                      <a:pt x="3256" y="1"/>
                      <a:pt x="23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17;p49">
                <a:extLst>
                  <a:ext uri="{FF2B5EF4-FFF2-40B4-BE49-F238E27FC236}">
                    <a16:creationId xmlns:a16="http://schemas.microsoft.com/office/drawing/2014/main" id="{97962C46-E122-5346-42D5-5227C5D214C1}"/>
                  </a:ext>
                </a:extLst>
              </p:cNvPr>
              <p:cNvSpPr/>
              <p:nvPr/>
            </p:nvSpPr>
            <p:spPr>
              <a:xfrm>
                <a:off x="8816165" y="3295208"/>
                <a:ext cx="531179" cy="641011"/>
              </a:xfrm>
              <a:custGeom>
                <a:avLst/>
                <a:gdLst/>
                <a:ahLst/>
                <a:cxnLst/>
                <a:rect l="l" t="t" r="r" b="b"/>
                <a:pathLst>
                  <a:path w="14446" h="17433" extrusionOk="0">
                    <a:moveTo>
                      <a:pt x="11427" y="0"/>
                    </a:moveTo>
                    <a:cubicBezTo>
                      <a:pt x="11331" y="0"/>
                      <a:pt x="11233" y="7"/>
                      <a:pt x="11135" y="22"/>
                    </a:cubicBezTo>
                    <a:cubicBezTo>
                      <a:pt x="10622" y="102"/>
                      <a:pt x="10074" y="137"/>
                      <a:pt x="9512" y="137"/>
                    </a:cubicBezTo>
                    <a:cubicBezTo>
                      <a:pt x="8950" y="137"/>
                      <a:pt x="8374" y="102"/>
                      <a:pt x="7803" y="45"/>
                    </a:cubicBezTo>
                    <a:cubicBezTo>
                      <a:pt x="7567" y="21"/>
                      <a:pt x="7333" y="9"/>
                      <a:pt x="7101" y="9"/>
                    </a:cubicBezTo>
                    <a:cubicBezTo>
                      <a:pt x="3246" y="9"/>
                      <a:pt x="1" y="3332"/>
                      <a:pt x="65" y="7509"/>
                    </a:cubicBezTo>
                    <a:cubicBezTo>
                      <a:pt x="65" y="7737"/>
                      <a:pt x="65" y="7988"/>
                      <a:pt x="88" y="8239"/>
                    </a:cubicBezTo>
                    <a:cubicBezTo>
                      <a:pt x="445" y="14782"/>
                      <a:pt x="4212" y="17433"/>
                      <a:pt x="8098" y="17433"/>
                    </a:cubicBezTo>
                    <a:cubicBezTo>
                      <a:pt x="8685" y="17433"/>
                      <a:pt x="9276" y="17372"/>
                      <a:pt x="9857" y="17255"/>
                    </a:cubicBezTo>
                    <a:cubicBezTo>
                      <a:pt x="14445" y="16320"/>
                      <a:pt x="13897" y="9495"/>
                      <a:pt x="13897" y="9495"/>
                    </a:cubicBezTo>
                    <a:lnTo>
                      <a:pt x="13486" y="2077"/>
                    </a:lnTo>
                    <a:cubicBezTo>
                      <a:pt x="13424" y="904"/>
                      <a:pt x="12496" y="0"/>
                      <a:pt x="11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18;p49">
                <a:extLst>
                  <a:ext uri="{FF2B5EF4-FFF2-40B4-BE49-F238E27FC236}">
                    <a16:creationId xmlns:a16="http://schemas.microsoft.com/office/drawing/2014/main" id="{4A34D8C0-194E-EF95-9F9C-EC6AD8492A36}"/>
                  </a:ext>
                </a:extLst>
              </p:cNvPr>
              <p:cNvSpPr/>
              <p:nvPr/>
            </p:nvSpPr>
            <p:spPr>
              <a:xfrm>
                <a:off x="8534878" y="4037919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89" y="1"/>
                    </a:moveTo>
                    <a:cubicBezTo>
                      <a:pt x="10089" y="1"/>
                      <a:pt x="0" y="2512"/>
                      <a:pt x="0" y="11003"/>
                    </a:cubicBezTo>
                    <a:lnTo>
                      <a:pt x="27185" y="11003"/>
                    </a:lnTo>
                    <a:cubicBezTo>
                      <a:pt x="27185" y="2512"/>
                      <a:pt x="17256" y="1"/>
                      <a:pt x="17256" y="1"/>
                    </a:cubicBezTo>
                    <a:cubicBezTo>
                      <a:pt x="16149" y="309"/>
                      <a:pt x="14911" y="463"/>
                      <a:pt x="13673" y="463"/>
                    </a:cubicBezTo>
                    <a:cubicBezTo>
                      <a:pt x="12434" y="463"/>
                      <a:pt x="11196" y="309"/>
                      <a:pt x="10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19;p49">
                <a:extLst>
                  <a:ext uri="{FF2B5EF4-FFF2-40B4-BE49-F238E27FC236}">
                    <a16:creationId xmlns:a16="http://schemas.microsoft.com/office/drawing/2014/main" id="{1B778E96-2E2D-7971-432A-0F37EFE152EC}"/>
                  </a:ext>
                </a:extLst>
              </p:cNvPr>
              <p:cNvSpPr/>
              <p:nvPr/>
            </p:nvSpPr>
            <p:spPr>
              <a:xfrm>
                <a:off x="9133266" y="3929227"/>
                <a:ext cx="386967" cy="305963"/>
              </a:xfrm>
              <a:custGeom>
                <a:avLst/>
                <a:gdLst/>
                <a:ahLst/>
                <a:cxnLst/>
                <a:rect l="l" t="t" r="r" b="b"/>
                <a:pathLst>
                  <a:path w="10524" h="8321" extrusionOk="0">
                    <a:moveTo>
                      <a:pt x="5004" y="0"/>
                    </a:moveTo>
                    <a:cubicBezTo>
                      <a:pt x="4618" y="0"/>
                      <a:pt x="3852" y="448"/>
                      <a:pt x="2580" y="1793"/>
                    </a:cubicBezTo>
                    <a:cubicBezTo>
                      <a:pt x="982" y="3482"/>
                      <a:pt x="1" y="6335"/>
                      <a:pt x="1" y="6335"/>
                    </a:cubicBezTo>
                    <a:lnTo>
                      <a:pt x="2534" y="8321"/>
                    </a:lnTo>
                    <a:cubicBezTo>
                      <a:pt x="10523" y="3984"/>
                      <a:pt x="10089" y="3299"/>
                      <a:pt x="9861" y="3094"/>
                    </a:cubicBezTo>
                    <a:cubicBezTo>
                      <a:pt x="9841" y="3076"/>
                      <a:pt x="9814" y="3067"/>
                      <a:pt x="9779" y="3067"/>
                    </a:cubicBezTo>
                    <a:cubicBezTo>
                      <a:pt x="9462" y="3067"/>
                      <a:pt x="8551" y="3782"/>
                      <a:pt x="7213" y="4441"/>
                    </a:cubicBezTo>
                    <a:cubicBezTo>
                      <a:pt x="8241" y="3870"/>
                      <a:pt x="10135" y="2318"/>
                      <a:pt x="9861" y="2021"/>
                    </a:cubicBezTo>
                    <a:cubicBezTo>
                      <a:pt x="9823" y="1974"/>
                      <a:pt x="9771" y="1953"/>
                      <a:pt x="9705" y="1953"/>
                    </a:cubicBezTo>
                    <a:cubicBezTo>
                      <a:pt x="9254" y="1953"/>
                      <a:pt x="8153" y="2948"/>
                      <a:pt x="6460" y="3664"/>
                    </a:cubicBezTo>
                    <a:cubicBezTo>
                      <a:pt x="7944" y="2820"/>
                      <a:pt x="9884" y="1199"/>
                      <a:pt x="9519" y="857"/>
                    </a:cubicBezTo>
                    <a:cubicBezTo>
                      <a:pt x="9498" y="835"/>
                      <a:pt x="9465" y="824"/>
                      <a:pt x="9420" y="824"/>
                    </a:cubicBezTo>
                    <a:cubicBezTo>
                      <a:pt x="8912" y="824"/>
                      <a:pt x="6943" y="2160"/>
                      <a:pt x="6209" y="2706"/>
                    </a:cubicBezTo>
                    <a:cubicBezTo>
                      <a:pt x="6962" y="2112"/>
                      <a:pt x="9154" y="378"/>
                      <a:pt x="8674" y="104"/>
                    </a:cubicBezTo>
                    <a:cubicBezTo>
                      <a:pt x="8623" y="74"/>
                      <a:pt x="8564" y="61"/>
                      <a:pt x="8498" y="61"/>
                    </a:cubicBezTo>
                    <a:cubicBezTo>
                      <a:pt x="7744" y="61"/>
                      <a:pt x="6042" y="1861"/>
                      <a:pt x="3607" y="2637"/>
                    </a:cubicBezTo>
                    <a:cubicBezTo>
                      <a:pt x="4018" y="1428"/>
                      <a:pt x="5616" y="469"/>
                      <a:pt x="5228" y="81"/>
                    </a:cubicBezTo>
                    <a:cubicBezTo>
                      <a:pt x="5176" y="30"/>
                      <a:pt x="5102" y="0"/>
                      <a:pt x="50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020;p49">
              <a:extLst>
                <a:ext uri="{FF2B5EF4-FFF2-40B4-BE49-F238E27FC236}">
                  <a16:creationId xmlns:a16="http://schemas.microsoft.com/office/drawing/2014/main" id="{841E1580-B074-DC01-FA1E-A7F413F7C158}"/>
                </a:ext>
              </a:extLst>
            </p:cNvPr>
            <p:cNvGrpSpPr/>
            <p:nvPr/>
          </p:nvGrpSpPr>
          <p:grpSpPr>
            <a:xfrm>
              <a:off x="3290805" y="2853949"/>
              <a:ext cx="294040" cy="406302"/>
              <a:chOff x="4105814" y="2196568"/>
              <a:chExt cx="416960" cy="575988"/>
            </a:xfrm>
          </p:grpSpPr>
          <p:sp>
            <p:nvSpPr>
              <p:cNvPr id="22" name="Google Shape;2021;p49">
                <a:extLst>
                  <a:ext uri="{FF2B5EF4-FFF2-40B4-BE49-F238E27FC236}">
                    <a16:creationId xmlns:a16="http://schemas.microsoft.com/office/drawing/2014/main" id="{0476AC32-D023-C66D-37C9-105B86CF3B6F}"/>
                  </a:ext>
                </a:extLst>
              </p:cNvPr>
              <p:cNvSpPr/>
              <p:nvPr/>
            </p:nvSpPr>
            <p:spPr>
              <a:xfrm>
                <a:off x="4376830" y="2210586"/>
                <a:ext cx="145945" cy="7896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507" extrusionOk="0">
                    <a:moveTo>
                      <a:pt x="125" y="1"/>
                    </a:moveTo>
                    <a:cubicBezTo>
                      <a:pt x="61" y="1"/>
                      <a:pt x="0" y="83"/>
                      <a:pt x="32" y="251"/>
                    </a:cubicBezTo>
                    <a:cubicBezTo>
                      <a:pt x="73" y="438"/>
                      <a:pt x="274" y="507"/>
                      <a:pt x="480" y="507"/>
                    </a:cubicBezTo>
                    <a:cubicBezTo>
                      <a:pt x="539" y="507"/>
                      <a:pt x="598" y="501"/>
                      <a:pt x="654" y="491"/>
                    </a:cubicBezTo>
                    <a:cubicBezTo>
                      <a:pt x="897" y="447"/>
                      <a:pt x="936" y="224"/>
                      <a:pt x="801" y="224"/>
                    </a:cubicBezTo>
                    <a:cubicBezTo>
                      <a:pt x="795" y="224"/>
                      <a:pt x="790" y="225"/>
                      <a:pt x="783" y="225"/>
                    </a:cubicBezTo>
                    <a:cubicBezTo>
                      <a:pt x="725" y="243"/>
                      <a:pt x="670" y="250"/>
                      <a:pt x="620" y="250"/>
                    </a:cubicBezTo>
                    <a:cubicBezTo>
                      <a:pt x="352" y="250"/>
                      <a:pt x="201" y="44"/>
                      <a:pt x="201" y="44"/>
                    </a:cubicBezTo>
                    <a:cubicBezTo>
                      <a:pt x="180" y="15"/>
                      <a:pt x="152" y="1"/>
                      <a:pt x="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2;p49">
                <a:extLst>
                  <a:ext uri="{FF2B5EF4-FFF2-40B4-BE49-F238E27FC236}">
                    <a16:creationId xmlns:a16="http://schemas.microsoft.com/office/drawing/2014/main" id="{0B28CDC2-45C8-15FC-C02F-CF98FC6130D4}"/>
                  </a:ext>
                </a:extLst>
              </p:cNvPr>
              <p:cNvSpPr/>
              <p:nvPr/>
            </p:nvSpPr>
            <p:spPr>
              <a:xfrm>
                <a:off x="4105814" y="2196568"/>
                <a:ext cx="144387" cy="8270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31" extrusionOk="0">
                    <a:moveTo>
                      <a:pt x="804" y="1"/>
                    </a:moveTo>
                    <a:cubicBezTo>
                      <a:pt x="775" y="1"/>
                      <a:pt x="746" y="17"/>
                      <a:pt x="723" y="50"/>
                    </a:cubicBezTo>
                    <a:cubicBezTo>
                      <a:pt x="723" y="50"/>
                      <a:pt x="576" y="280"/>
                      <a:pt x="290" y="280"/>
                    </a:cubicBezTo>
                    <a:cubicBezTo>
                      <a:pt x="248" y="280"/>
                      <a:pt x="202" y="275"/>
                      <a:pt x="153" y="264"/>
                    </a:cubicBezTo>
                    <a:cubicBezTo>
                      <a:pt x="149" y="263"/>
                      <a:pt x="145" y="263"/>
                      <a:pt x="142" y="263"/>
                    </a:cubicBezTo>
                    <a:cubicBezTo>
                      <a:pt x="1" y="263"/>
                      <a:pt x="56" y="491"/>
                      <a:pt x="302" y="523"/>
                    </a:cubicBezTo>
                    <a:cubicBezTo>
                      <a:pt x="342" y="528"/>
                      <a:pt x="383" y="530"/>
                      <a:pt x="424" y="530"/>
                    </a:cubicBezTo>
                    <a:cubicBezTo>
                      <a:pt x="647" y="530"/>
                      <a:pt x="877" y="452"/>
                      <a:pt x="905" y="244"/>
                    </a:cubicBezTo>
                    <a:cubicBezTo>
                      <a:pt x="927" y="80"/>
                      <a:pt x="867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23;p49">
                <a:extLst>
                  <a:ext uri="{FF2B5EF4-FFF2-40B4-BE49-F238E27FC236}">
                    <a16:creationId xmlns:a16="http://schemas.microsoft.com/office/drawing/2014/main" id="{9E2023BC-3C6D-53C8-2B2D-B0237ED3795C}"/>
                  </a:ext>
                </a:extLst>
              </p:cNvPr>
              <p:cNvSpPr/>
              <p:nvPr/>
            </p:nvSpPr>
            <p:spPr>
              <a:xfrm>
                <a:off x="4203317" y="2412603"/>
                <a:ext cx="130213" cy="17803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24;p49">
                <a:extLst>
                  <a:ext uri="{FF2B5EF4-FFF2-40B4-BE49-F238E27FC236}">
                    <a16:creationId xmlns:a16="http://schemas.microsoft.com/office/drawing/2014/main" id="{428E87EA-68C7-CC2B-18AB-A81FA44C7ADE}"/>
                  </a:ext>
                </a:extLst>
              </p:cNvPr>
              <p:cNvSpPr/>
              <p:nvPr/>
            </p:nvSpPr>
            <p:spPr>
              <a:xfrm>
                <a:off x="4230419" y="2749972"/>
                <a:ext cx="64951" cy="2258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81" y="40"/>
                      <a:pt x="208" y="51"/>
                      <a:pt x="148" y="51"/>
                    </a:cubicBezTo>
                    <a:cubicBezTo>
                      <a:pt x="60" y="51"/>
                      <a:pt x="1" y="26"/>
                      <a:pt x="1" y="26"/>
                    </a:cubicBezTo>
                    <a:lnTo>
                      <a:pt x="1" y="26"/>
                    </a:lnTo>
                    <a:cubicBezTo>
                      <a:pt x="47" y="114"/>
                      <a:pt x="114" y="145"/>
                      <a:pt x="178" y="145"/>
                    </a:cubicBezTo>
                    <a:cubicBezTo>
                      <a:pt x="302" y="145"/>
                      <a:pt x="417" y="3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25;p49">
                <a:extLst>
                  <a:ext uri="{FF2B5EF4-FFF2-40B4-BE49-F238E27FC236}">
                    <a16:creationId xmlns:a16="http://schemas.microsoft.com/office/drawing/2014/main" id="{3049DCAE-B040-F859-B083-9409D582B05A}"/>
                  </a:ext>
                </a:extLst>
              </p:cNvPr>
              <p:cNvSpPr/>
              <p:nvPr/>
            </p:nvSpPr>
            <p:spPr>
              <a:xfrm>
                <a:off x="4370755" y="2371483"/>
                <a:ext cx="129123" cy="3566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29" extrusionOk="0">
                    <a:moveTo>
                      <a:pt x="258" y="1"/>
                    </a:moveTo>
                    <a:cubicBezTo>
                      <a:pt x="165" y="1"/>
                      <a:pt x="100" y="21"/>
                      <a:pt x="58" y="54"/>
                    </a:cubicBezTo>
                    <a:cubicBezTo>
                      <a:pt x="0" y="112"/>
                      <a:pt x="71" y="118"/>
                      <a:pt x="71" y="118"/>
                    </a:cubicBezTo>
                    <a:cubicBezTo>
                      <a:pt x="71" y="118"/>
                      <a:pt x="111" y="111"/>
                      <a:pt x="180" y="111"/>
                    </a:cubicBezTo>
                    <a:cubicBezTo>
                      <a:pt x="287" y="111"/>
                      <a:pt x="467" y="130"/>
                      <a:pt x="680" y="229"/>
                    </a:cubicBezTo>
                    <a:cubicBezTo>
                      <a:pt x="829" y="229"/>
                      <a:pt x="641" y="54"/>
                      <a:pt x="447" y="21"/>
                    </a:cubicBezTo>
                    <a:cubicBezTo>
                      <a:pt x="374" y="7"/>
                      <a:pt x="312" y="1"/>
                      <a:pt x="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26;p49">
                <a:extLst>
                  <a:ext uri="{FF2B5EF4-FFF2-40B4-BE49-F238E27FC236}">
                    <a16:creationId xmlns:a16="http://schemas.microsoft.com/office/drawing/2014/main" id="{1D91406C-D643-0BC9-C275-9128643CA753}"/>
                  </a:ext>
                </a:extLst>
              </p:cNvPr>
              <p:cNvSpPr/>
              <p:nvPr/>
            </p:nvSpPr>
            <p:spPr>
              <a:xfrm>
                <a:off x="4119676" y="2339241"/>
                <a:ext cx="126942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4" extrusionOk="0">
                    <a:moveTo>
                      <a:pt x="384" y="1"/>
                    </a:moveTo>
                    <a:cubicBezTo>
                      <a:pt x="192" y="1"/>
                      <a:pt x="0" y="113"/>
                      <a:pt x="136" y="144"/>
                    </a:cubicBezTo>
                    <a:cubicBezTo>
                      <a:pt x="229" y="127"/>
                      <a:pt x="314" y="120"/>
                      <a:pt x="389" y="120"/>
                    </a:cubicBezTo>
                    <a:cubicBezTo>
                      <a:pt x="620" y="120"/>
                      <a:pt x="757" y="183"/>
                      <a:pt x="757" y="183"/>
                    </a:cubicBezTo>
                    <a:cubicBezTo>
                      <a:pt x="757" y="183"/>
                      <a:pt x="762" y="184"/>
                      <a:pt x="769" y="184"/>
                    </a:cubicBezTo>
                    <a:cubicBezTo>
                      <a:pt x="786" y="184"/>
                      <a:pt x="815" y="177"/>
                      <a:pt x="777" y="125"/>
                    </a:cubicBezTo>
                    <a:cubicBezTo>
                      <a:pt x="731" y="60"/>
                      <a:pt x="615" y="15"/>
                      <a:pt x="414" y="2"/>
                    </a:cubicBezTo>
                    <a:cubicBezTo>
                      <a:pt x="404" y="1"/>
                      <a:pt x="394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27;p49">
                <a:extLst>
                  <a:ext uri="{FF2B5EF4-FFF2-40B4-BE49-F238E27FC236}">
                    <a16:creationId xmlns:a16="http://schemas.microsoft.com/office/drawing/2014/main" id="{A638AA98-E5F4-99DE-C5E5-AA27245813B4}"/>
                  </a:ext>
                </a:extLst>
              </p:cNvPr>
              <p:cNvSpPr/>
              <p:nvPr/>
            </p:nvSpPr>
            <p:spPr>
              <a:xfrm>
                <a:off x="4152852" y="2651533"/>
                <a:ext cx="252327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99" extrusionOk="0">
                    <a:moveTo>
                      <a:pt x="580" y="0"/>
                    </a:moveTo>
                    <a:cubicBezTo>
                      <a:pt x="346" y="0"/>
                      <a:pt x="175" y="37"/>
                      <a:pt x="175" y="37"/>
                    </a:cubicBezTo>
                    <a:cubicBezTo>
                      <a:pt x="175" y="37"/>
                      <a:pt x="0" y="244"/>
                      <a:pt x="175" y="270"/>
                    </a:cubicBezTo>
                    <a:cubicBezTo>
                      <a:pt x="288" y="270"/>
                      <a:pt x="1174" y="399"/>
                      <a:pt x="1500" y="399"/>
                    </a:cubicBezTo>
                    <a:cubicBezTo>
                      <a:pt x="1568" y="399"/>
                      <a:pt x="1611" y="393"/>
                      <a:pt x="1619" y="380"/>
                    </a:cubicBezTo>
                    <a:cubicBezTo>
                      <a:pt x="1332" y="67"/>
                      <a:pt x="898" y="0"/>
                      <a:pt x="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" name="Google Shape;2028;p49" hidden="1">
            <a:extLst>
              <a:ext uri="{FF2B5EF4-FFF2-40B4-BE49-F238E27FC236}">
                <a16:creationId xmlns:a16="http://schemas.microsoft.com/office/drawing/2014/main" id="{01627172-515C-CFE7-26B4-5C8D4534502D}"/>
              </a:ext>
            </a:extLst>
          </p:cNvPr>
          <p:cNvGrpSpPr/>
          <p:nvPr/>
        </p:nvGrpSpPr>
        <p:grpSpPr>
          <a:xfrm>
            <a:off x="5174141" y="479803"/>
            <a:ext cx="3203100" cy="4664409"/>
            <a:chOff x="5036165" y="2399955"/>
            <a:chExt cx="1014806" cy="1477778"/>
          </a:xfrm>
        </p:grpSpPr>
        <p:grpSp>
          <p:nvGrpSpPr>
            <p:cNvPr id="44" name="Google Shape;2029;p49">
              <a:extLst>
                <a:ext uri="{FF2B5EF4-FFF2-40B4-BE49-F238E27FC236}">
                  <a16:creationId xmlns:a16="http://schemas.microsoft.com/office/drawing/2014/main" id="{3430E582-6646-6235-E344-4AADA31F024C}"/>
                </a:ext>
              </a:extLst>
            </p:cNvPr>
            <p:cNvGrpSpPr/>
            <p:nvPr/>
          </p:nvGrpSpPr>
          <p:grpSpPr>
            <a:xfrm>
              <a:off x="5036165" y="2399955"/>
              <a:ext cx="1014806" cy="1477778"/>
              <a:chOff x="5036165" y="2374997"/>
              <a:chExt cx="1014806" cy="1477778"/>
            </a:xfrm>
          </p:grpSpPr>
          <p:sp>
            <p:nvSpPr>
              <p:cNvPr id="53" name="Google Shape;2030;p49">
                <a:extLst>
                  <a:ext uri="{FF2B5EF4-FFF2-40B4-BE49-F238E27FC236}">
                    <a16:creationId xmlns:a16="http://schemas.microsoft.com/office/drawing/2014/main" id="{BA94DE85-0640-52F7-F63C-DDD70D978A36}"/>
                  </a:ext>
                </a:extLst>
              </p:cNvPr>
              <p:cNvSpPr/>
              <p:nvPr/>
            </p:nvSpPr>
            <p:spPr>
              <a:xfrm>
                <a:off x="5166660" y="2549983"/>
                <a:ext cx="836039" cy="749740"/>
              </a:xfrm>
              <a:custGeom>
                <a:avLst/>
                <a:gdLst/>
                <a:ahLst/>
                <a:cxnLst/>
                <a:rect l="l" t="t" r="r" b="b"/>
                <a:pathLst>
                  <a:path w="22737" h="20390" extrusionOk="0">
                    <a:moveTo>
                      <a:pt x="8301" y="0"/>
                    </a:moveTo>
                    <a:cubicBezTo>
                      <a:pt x="6729" y="0"/>
                      <a:pt x="4613" y="688"/>
                      <a:pt x="2888" y="3704"/>
                    </a:cubicBezTo>
                    <a:cubicBezTo>
                      <a:pt x="1" y="8728"/>
                      <a:pt x="2345" y="20389"/>
                      <a:pt x="11388" y="20389"/>
                    </a:cubicBezTo>
                    <a:cubicBezTo>
                      <a:pt x="11423" y="20389"/>
                      <a:pt x="11458" y="20389"/>
                      <a:pt x="11494" y="20389"/>
                    </a:cubicBezTo>
                    <a:cubicBezTo>
                      <a:pt x="14833" y="13264"/>
                      <a:pt x="16729" y="11948"/>
                      <a:pt x="17674" y="11948"/>
                    </a:cubicBezTo>
                    <a:cubicBezTo>
                      <a:pt x="18228" y="11948"/>
                      <a:pt x="18455" y="12400"/>
                      <a:pt x="18455" y="12400"/>
                    </a:cubicBezTo>
                    <a:cubicBezTo>
                      <a:pt x="18455" y="12400"/>
                      <a:pt x="21765" y="10232"/>
                      <a:pt x="22290" y="6762"/>
                    </a:cubicBezTo>
                    <a:cubicBezTo>
                      <a:pt x="22737" y="3829"/>
                      <a:pt x="18985" y="120"/>
                      <a:pt x="13553" y="120"/>
                    </a:cubicBezTo>
                    <a:cubicBezTo>
                      <a:pt x="12602" y="120"/>
                      <a:pt x="11599" y="233"/>
                      <a:pt x="10558" y="485"/>
                    </a:cubicBezTo>
                    <a:cubicBezTo>
                      <a:pt x="10558" y="485"/>
                      <a:pt x="9621" y="0"/>
                      <a:pt x="8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31;p49">
                <a:extLst>
                  <a:ext uri="{FF2B5EF4-FFF2-40B4-BE49-F238E27FC236}">
                    <a16:creationId xmlns:a16="http://schemas.microsoft.com/office/drawing/2014/main" id="{D8700E8D-D0E5-DC9A-FA21-0208BE046A38}"/>
                  </a:ext>
                </a:extLst>
              </p:cNvPr>
              <p:cNvSpPr/>
              <p:nvPr/>
            </p:nvSpPr>
            <p:spPr>
              <a:xfrm>
                <a:off x="5407133" y="3193085"/>
                <a:ext cx="263567" cy="318097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1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32;p49">
                <a:extLst>
                  <a:ext uri="{FF2B5EF4-FFF2-40B4-BE49-F238E27FC236}">
                    <a16:creationId xmlns:a16="http://schemas.microsoft.com/office/drawing/2014/main" id="{CEDD3BB0-EBA0-4A3B-0786-0E347BEBD961}"/>
                  </a:ext>
                </a:extLst>
              </p:cNvPr>
              <p:cNvSpPr/>
              <p:nvPr/>
            </p:nvSpPr>
            <p:spPr>
              <a:xfrm>
                <a:off x="5287963" y="2374997"/>
                <a:ext cx="488489" cy="297469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8090" extrusionOk="0">
                    <a:moveTo>
                      <a:pt x="10095" y="0"/>
                    </a:moveTo>
                    <a:cubicBezTo>
                      <a:pt x="9281" y="0"/>
                      <a:pt x="8423" y="246"/>
                      <a:pt x="7647" y="451"/>
                    </a:cubicBezTo>
                    <a:cubicBezTo>
                      <a:pt x="5684" y="953"/>
                      <a:pt x="3196" y="451"/>
                      <a:pt x="1438" y="1820"/>
                    </a:cubicBezTo>
                    <a:cubicBezTo>
                      <a:pt x="0" y="2962"/>
                      <a:pt x="137" y="4947"/>
                      <a:pt x="1301" y="6363"/>
                    </a:cubicBezTo>
                    <a:cubicBezTo>
                      <a:pt x="2123" y="7344"/>
                      <a:pt x="3310" y="7823"/>
                      <a:pt x="4474" y="8006"/>
                    </a:cubicBezTo>
                    <a:cubicBezTo>
                      <a:pt x="4875" y="8063"/>
                      <a:pt x="5288" y="8089"/>
                      <a:pt x="5699" y="8089"/>
                    </a:cubicBezTo>
                    <a:cubicBezTo>
                      <a:pt x="6599" y="8089"/>
                      <a:pt x="7496" y="7966"/>
                      <a:pt x="8263" y="7778"/>
                    </a:cubicBezTo>
                    <a:cubicBezTo>
                      <a:pt x="9678" y="7435"/>
                      <a:pt x="11208" y="6728"/>
                      <a:pt x="12166" y="5450"/>
                    </a:cubicBezTo>
                    <a:cubicBezTo>
                      <a:pt x="13011" y="4308"/>
                      <a:pt x="13285" y="2619"/>
                      <a:pt x="12486" y="1318"/>
                    </a:cubicBezTo>
                    <a:cubicBezTo>
                      <a:pt x="11860" y="307"/>
                      <a:pt x="11005" y="0"/>
                      <a:pt x="100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33;p49">
                <a:extLst>
                  <a:ext uri="{FF2B5EF4-FFF2-40B4-BE49-F238E27FC236}">
                    <a16:creationId xmlns:a16="http://schemas.microsoft.com/office/drawing/2014/main" id="{D5E1358A-8AAB-2A29-8B25-2F3727646DC6}"/>
                  </a:ext>
                </a:extLst>
              </p:cNvPr>
              <p:cNvSpPr/>
              <p:nvPr/>
            </p:nvSpPr>
            <p:spPr>
              <a:xfrm>
                <a:off x="5036165" y="3448194"/>
                <a:ext cx="999629" cy="404580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1003" extrusionOk="0">
                    <a:moveTo>
                      <a:pt x="10090" y="1"/>
                    </a:moveTo>
                    <a:cubicBezTo>
                      <a:pt x="10090" y="1"/>
                      <a:pt x="1" y="2512"/>
                      <a:pt x="1" y="11003"/>
                    </a:cubicBezTo>
                    <a:lnTo>
                      <a:pt x="27186" y="11003"/>
                    </a:lnTo>
                    <a:cubicBezTo>
                      <a:pt x="27186" y="2512"/>
                      <a:pt x="17097" y="1"/>
                      <a:pt x="17097" y="1"/>
                    </a:cubicBezTo>
                    <a:cubicBezTo>
                      <a:pt x="15990" y="309"/>
                      <a:pt x="14792" y="463"/>
                      <a:pt x="13593" y="463"/>
                    </a:cubicBezTo>
                    <a:cubicBezTo>
                      <a:pt x="12395" y="463"/>
                      <a:pt x="11197" y="309"/>
                      <a:pt x="10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34;p49">
                <a:extLst>
                  <a:ext uri="{FF2B5EF4-FFF2-40B4-BE49-F238E27FC236}">
                    <a16:creationId xmlns:a16="http://schemas.microsoft.com/office/drawing/2014/main" id="{013A78A2-B6CC-3E54-EA38-4C7D4C0309D5}"/>
                  </a:ext>
                </a:extLst>
              </p:cNvPr>
              <p:cNvSpPr/>
              <p:nvPr/>
            </p:nvSpPr>
            <p:spPr>
              <a:xfrm>
                <a:off x="5250201" y="2899075"/>
                <a:ext cx="205360" cy="213082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5795" extrusionOk="0">
                    <a:moveTo>
                      <a:pt x="2396" y="1"/>
                    </a:moveTo>
                    <a:cubicBezTo>
                      <a:pt x="2338" y="1"/>
                      <a:pt x="2277" y="3"/>
                      <a:pt x="2214" y="7"/>
                    </a:cubicBezTo>
                    <a:cubicBezTo>
                      <a:pt x="320" y="144"/>
                      <a:pt x="0" y="5303"/>
                      <a:pt x="2922" y="5736"/>
                    </a:cubicBezTo>
                    <a:cubicBezTo>
                      <a:pt x="3184" y="5776"/>
                      <a:pt x="3421" y="5795"/>
                      <a:pt x="3636" y="5795"/>
                    </a:cubicBezTo>
                    <a:cubicBezTo>
                      <a:pt x="5270" y="5795"/>
                      <a:pt x="5584" y="4719"/>
                      <a:pt x="5524" y="3751"/>
                    </a:cubicBezTo>
                    <a:cubicBezTo>
                      <a:pt x="5478" y="2906"/>
                      <a:pt x="5113" y="2107"/>
                      <a:pt x="4565" y="1491"/>
                    </a:cubicBezTo>
                    <a:cubicBezTo>
                      <a:pt x="3979" y="818"/>
                      <a:pt x="3538" y="1"/>
                      <a:pt x="2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35;p49">
                <a:extLst>
                  <a:ext uri="{FF2B5EF4-FFF2-40B4-BE49-F238E27FC236}">
                    <a16:creationId xmlns:a16="http://schemas.microsoft.com/office/drawing/2014/main" id="{D98051A6-5E31-7831-1A61-681830DDB66E}"/>
                  </a:ext>
                </a:extLst>
              </p:cNvPr>
              <p:cNvSpPr/>
              <p:nvPr/>
            </p:nvSpPr>
            <p:spPr>
              <a:xfrm>
                <a:off x="5840205" y="3411277"/>
                <a:ext cx="209001" cy="441497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2007" extrusionOk="0">
                    <a:moveTo>
                      <a:pt x="3333" y="1"/>
                    </a:moveTo>
                    <a:lnTo>
                      <a:pt x="0" y="275"/>
                    </a:lnTo>
                    <a:lnTo>
                      <a:pt x="891" y="12007"/>
                    </a:lnTo>
                    <a:lnTo>
                      <a:pt x="5684" y="12007"/>
                    </a:lnTo>
                    <a:lnTo>
                      <a:pt x="3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36;p49">
                <a:extLst>
                  <a:ext uri="{FF2B5EF4-FFF2-40B4-BE49-F238E27FC236}">
                    <a16:creationId xmlns:a16="http://schemas.microsoft.com/office/drawing/2014/main" id="{92EB9B79-E21A-3A6F-D745-59657087865A}"/>
                  </a:ext>
                </a:extLst>
              </p:cNvPr>
              <p:cNvSpPr/>
              <p:nvPr/>
            </p:nvSpPr>
            <p:spPr>
              <a:xfrm>
                <a:off x="5787330" y="3056265"/>
                <a:ext cx="263641" cy="390314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10615" extrusionOk="0">
                    <a:moveTo>
                      <a:pt x="4332" y="0"/>
                    </a:moveTo>
                    <a:cubicBezTo>
                      <a:pt x="3945" y="0"/>
                      <a:pt x="3446" y="2675"/>
                      <a:pt x="3310" y="3653"/>
                    </a:cubicBezTo>
                    <a:cubicBezTo>
                      <a:pt x="3421" y="2717"/>
                      <a:pt x="3728" y="64"/>
                      <a:pt x="3234" y="64"/>
                    </a:cubicBezTo>
                    <a:cubicBezTo>
                      <a:pt x="3222" y="64"/>
                      <a:pt x="3209" y="66"/>
                      <a:pt x="3196" y="69"/>
                    </a:cubicBezTo>
                    <a:cubicBezTo>
                      <a:pt x="2488" y="252"/>
                      <a:pt x="2694" y="2968"/>
                      <a:pt x="1416" y="5433"/>
                    </a:cubicBezTo>
                    <a:cubicBezTo>
                      <a:pt x="845" y="4292"/>
                      <a:pt x="1301" y="2511"/>
                      <a:pt x="754" y="2488"/>
                    </a:cubicBezTo>
                    <a:cubicBezTo>
                      <a:pt x="388" y="2488"/>
                      <a:pt x="0" y="3242"/>
                      <a:pt x="92" y="5570"/>
                    </a:cubicBezTo>
                    <a:cubicBezTo>
                      <a:pt x="160" y="7898"/>
                      <a:pt x="1484" y="10614"/>
                      <a:pt x="1484" y="10614"/>
                    </a:cubicBezTo>
                    <a:lnTo>
                      <a:pt x="4680" y="10226"/>
                    </a:lnTo>
                    <a:cubicBezTo>
                      <a:pt x="7169" y="1788"/>
                      <a:pt x="6533" y="1346"/>
                      <a:pt x="6198" y="1346"/>
                    </a:cubicBezTo>
                    <a:cubicBezTo>
                      <a:pt x="6186" y="1346"/>
                      <a:pt x="6174" y="1346"/>
                      <a:pt x="6163" y="1347"/>
                    </a:cubicBezTo>
                    <a:cubicBezTo>
                      <a:pt x="5889" y="1347"/>
                      <a:pt x="5775" y="2603"/>
                      <a:pt x="5227" y="4155"/>
                    </a:cubicBezTo>
                    <a:cubicBezTo>
                      <a:pt x="5570" y="3036"/>
                      <a:pt x="5798" y="594"/>
                      <a:pt x="5410" y="571"/>
                    </a:cubicBezTo>
                    <a:cubicBezTo>
                      <a:pt x="5404" y="571"/>
                      <a:pt x="5397" y="570"/>
                      <a:pt x="5391" y="570"/>
                    </a:cubicBezTo>
                    <a:cubicBezTo>
                      <a:pt x="4931" y="570"/>
                      <a:pt x="4943" y="2218"/>
                      <a:pt x="4155" y="4155"/>
                    </a:cubicBezTo>
                    <a:cubicBezTo>
                      <a:pt x="4611" y="2511"/>
                      <a:pt x="4839" y="1"/>
                      <a:pt x="4337" y="1"/>
                    </a:cubicBezTo>
                    <a:cubicBezTo>
                      <a:pt x="4336" y="0"/>
                      <a:pt x="4334" y="0"/>
                      <a:pt x="4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37;p49">
                <a:extLst>
                  <a:ext uri="{FF2B5EF4-FFF2-40B4-BE49-F238E27FC236}">
                    <a16:creationId xmlns:a16="http://schemas.microsoft.com/office/drawing/2014/main" id="{9254014C-A317-B307-448D-E0BC80B46897}"/>
                  </a:ext>
                </a:extLst>
              </p:cNvPr>
              <p:cNvSpPr/>
              <p:nvPr/>
            </p:nvSpPr>
            <p:spPr>
              <a:xfrm>
                <a:off x="5332454" y="2715778"/>
                <a:ext cx="576627" cy="644357"/>
              </a:xfrm>
              <a:custGeom>
                <a:avLst/>
                <a:gdLst/>
                <a:ahLst/>
                <a:cxnLst/>
                <a:rect l="l" t="t" r="r" b="b"/>
                <a:pathLst>
                  <a:path w="15682" h="17524" extrusionOk="0">
                    <a:moveTo>
                      <a:pt x="8317" y="0"/>
                    </a:moveTo>
                    <a:cubicBezTo>
                      <a:pt x="5017" y="0"/>
                      <a:pt x="1938" y="2434"/>
                      <a:pt x="1255" y="6019"/>
                    </a:cubicBezTo>
                    <a:cubicBezTo>
                      <a:pt x="1210" y="6270"/>
                      <a:pt x="1164" y="6499"/>
                      <a:pt x="1118" y="6750"/>
                    </a:cubicBezTo>
                    <a:cubicBezTo>
                      <a:pt x="0" y="14191"/>
                      <a:pt x="4360" y="17478"/>
                      <a:pt x="8879" y="17523"/>
                    </a:cubicBezTo>
                    <a:cubicBezTo>
                      <a:pt x="8887" y="17523"/>
                      <a:pt x="8895" y="17523"/>
                      <a:pt x="8903" y="17523"/>
                    </a:cubicBezTo>
                    <a:cubicBezTo>
                      <a:pt x="13561" y="17523"/>
                      <a:pt x="14403" y="10767"/>
                      <a:pt x="14403" y="10767"/>
                    </a:cubicBezTo>
                    <a:lnTo>
                      <a:pt x="15498" y="3463"/>
                    </a:lnTo>
                    <a:cubicBezTo>
                      <a:pt x="15681" y="2208"/>
                      <a:pt x="14814" y="1043"/>
                      <a:pt x="13604" y="975"/>
                    </a:cubicBezTo>
                    <a:cubicBezTo>
                      <a:pt x="12554" y="929"/>
                      <a:pt x="11436" y="655"/>
                      <a:pt x="10340" y="313"/>
                    </a:cubicBezTo>
                    <a:cubicBezTo>
                      <a:pt x="9669" y="101"/>
                      <a:pt x="8988" y="0"/>
                      <a:pt x="83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38;p49">
                <a:extLst>
                  <a:ext uri="{FF2B5EF4-FFF2-40B4-BE49-F238E27FC236}">
                    <a16:creationId xmlns:a16="http://schemas.microsoft.com/office/drawing/2014/main" id="{3851473B-CF6C-0D74-E8F4-01D24CF4E919}"/>
                  </a:ext>
                </a:extLst>
              </p:cNvPr>
              <p:cNvSpPr/>
              <p:nvPr/>
            </p:nvSpPr>
            <p:spPr>
              <a:xfrm>
                <a:off x="5436512" y="3345790"/>
                <a:ext cx="387776" cy="306404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8333" extrusionOk="0">
                    <a:moveTo>
                      <a:pt x="4989" y="0"/>
                    </a:moveTo>
                    <a:cubicBezTo>
                      <a:pt x="4598" y="0"/>
                      <a:pt x="3836" y="454"/>
                      <a:pt x="2580" y="1782"/>
                    </a:cubicBezTo>
                    <a:cubicBezTo>
                      <a:pt x="982" y="3493"/>
                      <a:pt x="0" y="6347"/>
                      <a:pt x="0" y="6347"/>
                    </a:cubicBezTo>
                    <a:lnTo>
                      <a:pt x="2534" y="8332"/>
                    </a:lnTo>
                    <a:cubicBezTo>
                      <a:pt x="10546" y="3973"/>
                      <a:pt x="10089" y="3311"/>
                      <a:pt x="9861" y="3083"/>
                    </a:cubicBezTo>
                    <a:cubicBezTo>
                      <a:pt x="9841" y="3065"/>
                      <a:pt x="9815" y="3057"/>
                      <a:pt x="9781" y="3057"/>
                    </a:cubicBezTo>
                    <a:cubicBezTo>
                      <a:pt x="9467" y="3057"/>
                      <a:pt x="8554" y="3790"/>
                      <a:pt x="7213" y="4429"/>
                    </a:cubicBezTo>
                    <a:cubicBezTo>
                      <a:pt x="8240" y="3859"/>
                      <a:pt x="10135" y="2307"/>
                      <a:pt x="9884" y="2010"/>
                    </a:cubicBezTo>
                    <a:cubicBezTo>
                      <a:pt x="9843" y="1963"/>
                      <a:pt x="9788" y="1942"/>
                      <a:pt x="9720" y="1942"/>
                    </a:cubicBezTo>
                    <a:cubicBezTo>
                      <a:pt x="9254" y="1942"/>
                      <a:pt x="8152" y="2937"/>
                      <a:pt x="6460" y="3653"/>
                    </a:cubicBezTo>
                    <a:cubicBezTo>
                      <a:pt x="7944" y="2832"/>
                      <a:pt x="9884" y="1188"/>
                      <a:pt x="9519" y="846"/>
                    </a:cubicBezTo>
                    <a:cubicBezTo>
                      <a:pt x="9498" y="824"/>
                      <a:pt x="9465" y="813"/>
                      <a:pt x="9420" y="813"/>
                    </a:cubicBezTo>
                    <a:cubicBezTo>
                      <a:pt x="8911" y="813"/>
                      <a:pt x="6943" y="2149"/>
                      <a:pt x="6209" y="2695"/>
                    </a:cubicBezTo>
                    <a:cubicBezTo>
                      <a:pt x="6985" y="2101"/>
                      <a:pt x="9153" y="366"/>
                      <a:pt x="8674" y="93"/>
                    </a:cubicBezTo>
                    <a:cubicBezTo>
                      <a:pt x="8623" y="63"/>
                      <a:pt x="8564" y="49"/>
                      <a:pt x="8498" y="49"/>
                    </a:cubicBezTo>
                    <a:cubicBezTo>
                      <a:pt x="7743" y="49"/>
                      <a:pt x="6042" y="1849"/>
                      <a:pt x="3607" y="2626"/>
                    </a:cubicBezTo>
                    <a:cubicBezTo>
                      <a:pt x="4018" y="1416"/>
                      <a:pt x="5615" y="481"/>
                      <a:pt x="5227" y="93"/>
                    </a:cubicBezTo>
                    <a:cubicBezTo>
                      <a:pt x="5174" y="34"/>
                      <a:pt x="5095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39;p49">
                <a:extLst>
                  <a:ext uri="{FF2B5EF4-FFF2-40B4-BE49-F238E27FC236}">
                    <a16:creationId xmlns:a16="http://schemas.microsoft.com/office/drawing/2014/main" id="{E59D67A6-7A62-3479-1A0A-09B1FA0243EE}"/>
                  </a:ext>
                </a:extLst>
              </p:cNvPr>
              <p:cNvSpPr/>
              <p:nvPr/>
            </p:nvSpPr>
            <p:spPr>
              <a:xfrm>
                <a:off x="5193943" y="2702100"/>
                <a:ext cx="42028" cy="15528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223" extrusionOk="0">
                    <a:moveTo>
                      <a:pt x="823" y="0"/>
                    </a:moveTo>
                    <a:cubicBezTo>
                      <a:pt x="800" y="23"/>
                      <a:pt x="1" y="1393"/>
                      <a:pt x="1" y="3607"/>
                    </a:cubicBezTo>
                    <a:cubicBezTo>
                      <a:pt x="1" y="3812"/>
                      <a:pt x="1" y="4018"/>
                      <a:pt x="24" y="4223"/>
                    </a:cubicBezTo>
                    <a:lnTo>
                      <a:pt x="412" y="4200"/>
                    </a:lnTo>
                    <a:cubicBezTo>
                      <a:pt x="389" y="3995"/>
                      <a:pt x="389" y="3789"/>
                      <a:pt x="389" y="3607"/>
                    </a:cubicBezTo>
                    <a:cubicBezTo>
                      <a:pt x="389" y="2534"/>
                      <a:pt x="572" y="1689"/>
                      <a:pt x="777" y="1096"/>
                    </a:cubicBezTo>
                    <a:cubicBezTo>
                      <a:pt x="868" y="799"/>
                      <a:pt x="960" y="571"/>
                      <a:pt x="1028" y="411"/>
                    </a:cubicBezTo>
                    <a:cubicBezTo>
                      <a:pt x="1074" y="343"/>
                      <a:pt x="1096" y="274"/>
                      <a:pt x="1119" y="251"/>
                    </a:cubicBezTo>
                    <a:lnTo>
                      <a:pt x="1142" y="206"/>
                    </a:lnTo>
                    <a:lnTo>
                      <a:pt x="1142" y="183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40;p49">
                <a:extLst>
                  <a:ext uri="{FF2B5EF4-FFF2-40B4-BE49-F238E27FC236}">
                    <a16:creationId xmlns:a16="http://schemas.microsoft.com/office/drawing/2014/main" id="{976F1230-9BF8-77F5-84C8-04D3BC5775B1}"/>
                  </a:ext>
                </a:extLst>
              </p:cNvPr>
              <p:cNvSpPr/>
              <p:nvPr/>
            </p:nvSpPr>
            <p:spPr>
              <a:xfrm>
                <a:off x="5948454" y="2780971"/>
                <a:ext cx="74753" cy="16539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498" extrusionOk="0">
                    <a:moveTo>
                      <a:pt x="1667" y="1"/>
                    </a:moveTo>
                    <a:lnTo>
                      <a:pt x="1667" y="24"/>
                    </a:lnTo>
                    <a:cubicBezTo>
                      <a:pt x="1644" y="275"/>
                      <a:pt x="1553" y="2466"/>
                      <a:pt x="1" y="4246"/>
                    </a:cubicBezTo>
                    <a:lnTo>
                      <a:pt x="298" y="4497"/>
                    </a:lnTo>
                    <a:cubicBezTo>
                      <a:pt x="2032" y="2489"/>
                      <a:pt x="2032" y="24"/>
                      <a:pt x="2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041;p49">
              <a:extLst>
                <a:ext uri="{FF2B5EF4-FFF2-40B4-BE49-F238E27FC236}">
                  <a16:creationId xmlns:a16="http://schemas.microsoft.com/office/drawing/2014/main" id="{15AED37D-4956-59A9-C8E0-73062AAE0FA3}"/>
                </a:ext>
              </a:extLst>
            </p:cNvPr>
            <p:cNvGrpSpPr/>
            <p:nvPr/>
          </p:nvGrpSpPr>
          <p:grpSpPr>
            <a:xfrm rot="586029" flipH="1">
              <a:off x="5520550" y="2884092"/>
              <a:ext cx="278924" cy="424229"/>
              <a:chOff x="5434224" y="1867765"/>
              <a:chExt cx="127130" cy="193359"/>
            </a:xfrm>
          </p:grpSpPr>
          <p:sp>
            <p:nvSpPr>
              <p:cNvPr id="46" name="Google Shape;2042;p49">
                <a:extLst>
                  <a:ext uri="{FF2B5EF4-FFF2-40B4-BE49-F238E27FC236}">
                    <a16:creationId xmlns:a16="http://schemas.microsoft.com/office/drawing/2014/main" id="{C9018A16-321C-D6CF-E542-2B4E573B6F68}"/>
                  </a:ext>
                </a:extLst>
              </p:cNvPr>
              <p:cNvSpPr/>
              <p:nvPr/>
            </p:nvSpPr>
            <p:spPr>
              <a:xfrm>
                <a:off x="5516664" y="1872044"/>
                <a:ext cx="44690" cy="24058"/>
              </a:xfrm>
              <a:custGeom>
                <a:avLst/>
                <a:gdLst/>
                <a:ahLst/>
                <a:cxnLst/>
                <a:rect l="l" t="t" r="r" b="b"/>
                <a:pathLst>
                  <a:path w="940" h="506" extrusionOk="0">
                    <a:moveTo>
                      <a:pt x="129" y="0"/>
                    </a:moveTo>
                    <a:cubicBezTo>
                      <a:pt x="63" y="0"/>
                      <a:pt x="1" y="82"/>
                      <a:pt x="37" y="251"/>
                    </a:cubicBezTo>
                    <a:cubicBezTo>
                      <a:pt x="72" y="437"/>
                      <a:pt x="276" y="506"/>
                      <a:pt x="481" y="506"/>
                    </a:cubicBezTo>
                    <a:cubicBezTo>
                      <a:pt x="539" y="506"/>
                      <a:pt x="598" y="500"/>
                      <a:pt x="652" y="490"/>
                    </a:cubicBezTo>
                    <a:cubicBezTo>
                      <a:pt x="892" y="447"/>
                      <a:pt x="939" y="229"/>
                      <a:pt x="810" y="229"/>
                    </a:cubicBezTo>
                    <a:cubicBezTo>
                      <a:pt x="804" y="229"/>
                      <a:pt x="796" y="230"/>
                      <a:pt x="788" y="231"/>
                    </a:cubicBezTo>
                    <a:cubicBezTo>
                      <a:pt x="732" y="247"/>
                      <a:pt x="680" y="254"/>
                      <a:pt x="632" y="254"/>
                    </a:cubicBezTo>
                    <a:cubicBezTo>
                      <a:pt x="359" y="254"/>
                      <a:pt x="205" y="43"/>
                      <a:pt x="205" y="43"/>
                    </a:cubicBezTo>
                    <a:cubicBezTo>
                      <a:pt x="184" y="15"/>
                      <a:pt x="156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43;p49">
                <a:extLst>
                  <a:ext uri="{FF2B5EF4-FFF2-40B4-BE49-F238E27FC236}">
                    <a16:creationId xmlns:a16="http://schemas.microsoft.com/office/drawing/2014/main" id="{115CA123-84D5-8AB5-6092-4CDC59C0D64C}"/>
                  </a:ext>
                </a:extLst>
              </p:cNvPr>
              <p:cNvSpPr/>
              <p:nvPr/>
            </p:nvSpPr>
            <p:spPr>
              <a:xfrm>
                <a:off x="5434224" y="1867765"/>
                <a:ext cx="44024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0" extrusionOk="0">
                    <a:moveTo>
                      <a:pt x="800" y="0"/>
                    </a:moveTo>
                    <a:cubicBezTo>
                      <a:pt x="771" y="0"/>
                      <a:pt x="742" y="17"/>
                      <a:pt x="722" y="49"/>
                    </a:cubicBezTo>
                    <a:cubicBezTo>
                      <a:pt x="722" y="49"/>
                      <a:pt x="572" y="284"/>
                      <a:pt x="281" y="284"/>
                    </a:cubicBezTo>
                    <a:cubicBezTo>
                      <a:pt x="241" y="284"/>
                      <a:pt x="198" y="280"/>
                      <a:pt x="152" y="269"/>
                    </a:cubicBezTo>
                    <a:cubicBezTo>
                      <a:pt x="146" y="269"/>
                      <a:pt x="140" y="268"/>
                      <a:pt x="135" y="268"/>
                    </a:cubicBezTo>
                    <a:cubicBezTo>
                      <a:pt x="0" y="268"/>
                      <a:pt x="52" y="491"/>
                      <a:pt x="295" y="522"/>
                    </a:cubicBezTo>
                    <a:cubicBezTo>
                      <a:pt x="334" y="527"/>
                      <a:pt x="375" y="530"/>
                      <a:pt x="417" y="530"/>
                    </a:cubicBezTo>
                    <a:cubicBezTo>
                      <a:pt x="641" y="530"/>
                      <a:pt x="876" y="451"/>
                      <a:pt x="903" y="244"/>
                    </a:cubicBezTo>
                    <a:cubicBezTo>
                      <a:pt x="925" y="79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44;p49">
                <a:extLst>
                  <a:ext uri="{FF2B5EF4-FFF2-40B4-BE49-F238E27FC236}">
                    <a16:creationId xmlns:a16="http://schemas.microsoft.com/office/drawing/2014/main" id="{BCC15E9F-FB15-B47D-AFB0-8A5A5EE4E9E0}"/>
                  </a:ext>
                </a:extLst>
              </p:cNvPr>
              <p:cNvSpPr/>
              <p:nvPr/>
            </p:nvSpPr>
            <p:spPr>
              <a:xfrm>
                <a:off x="5463606" y="1933707"/>
                <a:ext cx="39746" cy="5429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2" extrusionOk="0">
                    <a:moveTo>
                      <a:pt x="551" y="0"/>
                    </a:moveTo>
                    <a:cubicBezTo>
                      <a:pt x="524" y="0"/>
                      <a:pt x="490" y="11"/>
                      <a:pt x="447" y="35"/>
                    </a:cubicBezTo>
                    <a:cubicBezTo>
                      <a:pt x="447" y="35"/>
                      <a:pt x="0" y="689"/>
                      <a:pt x="33" y="1000"/>
                    </a:cubicBezTo>
                    <a:cubicBezTo>
                      <a:pt x="46" y="1107"/>
                      <a:pt x="103" y="1142"/>
                      <a:pt x="172" y="1142"/>
                    </a:cubicBezTo>
                    <a:cubicBezTo>
                      <a:pt x="303" y="1142"/>
                      <a:pt x="480" y="1013"/>
                      <a:pt x="480" y="1013"/>
                    </a:cubicBezTo>
                    <a:cubicBezTo>
                      <a:pt x="480" y="1013"/>
                      <a:pt x="624" y="1125"/>
                      <a:pt x="719" y="1125"/>
                    </a:cubicBezTo>
                    <a:cubicBezTo>
                      <a:pt x="751" y="1125"/>
                      <a:pt x="777" y="1112"/>
                      <a:pt x="790" y="1078"/>
                    </a:cubicBezTo>
                    <a:cubicBezTo>
                      <a:pt x="836" y="948"/>
                      <a:pt x="544" y="657"/>
                      <a:pt x="544" y="657"/>
                    </a:cubicBezTo>
                    <a:cubicBezTo>
                      <a:pt x="544" y="657"/>
                      <a:pt x="763" y="0"/>
                      <a:pt x="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45;p49">
                <a:extLst>
                  <a:ext uri="{FF2B5EF4-FFF2-40B4-BE49-F238E27FC236}">
                    <a16:creationId xmlns:a16="http://schemas.microsoft.com/office/drawing/2014/main" id="{A5D73E2F-9225-0E7F-FC4A-1578A03BAC80}"/>
                  </a:ext>
                </a:extLst>
              </p:cNvPr>
              <p:cNvSpPr/>
              <p:nvPr/>
            </p:nvSpPr>
            <p:spPr>
              <a:xfrm>
                <a:off x="5479913" y="2054182"/>
                <a:ext cx="19825" cy="694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6" extrusionOk="0">
                    <a:moveTo>
                      <a:pt x="357" y="1"/>
                    </a:moveTo>
                    <a:cubicBezTo>
                      <a:pt x="281" y="40"/>
                      <a:pt x="208" y="52"/>
                      <a:pt x="148" y="52"/>
                    </a:cubicBezTo>
                    <a:cubicBezTo>
                      <a:pt x="60" y="52"/>
                      <a:pt x="1" y="27"/>
                      <a:pt x="1" y="27"/>
                    </a:cubicBezTo>
                    <a:lnTo>
                      <a:pt x="1" y="27"/>
                    </a:lnTo>
                    <a:cubicBezTo>
                      <a:pt x="47" y="115"/>
                      <a:pt x="113" y="145"/>
                      <a:pt x="177" y="145"/>
                    </a:cubicBezTo>
                    <a:cubicBezTo>
                      <a:pt x="302" y="145"/>
                      <a:pt x="417" y="3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46;p49">
                <a:extLst>
                  <a:ext uri="{FF2B5EF4-FFF2-40B4-BE49-F238E27FC236}">
                    <a16:creationId xmlns:a16="http://schemas.microsoft.com/office/drawing/2014/main" id="{D02A6406-EE5B-2E78-9D07-A3D4F0C683E6}"/>
                  </a:ext>
                </a:extLst>
              </p:cNvPr>
              <p:cNvSpPr/>
              <p:nvPr/>
            </p:nvSpPr>
            <p:spPr>
              <a:xfrm>
                <a:off x="5514715" y="1921156"/>
                <a:ext cx="39746" cy="1084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8" extrusionOk="0">
                    <a:moveTo>
                      <a:pt x="263" y="0"/>
                    </a:moveTo>
                    <a:cubicBezTo>
                      <a:pt x="171" y="0"/>
                      <a:pt x="106" y="20"/>
                      <a:pt x="65" y="53"/>
                    </a:cubicBezTo>
                    <a:cubicBezTo>
                      <a:pt x="0" y="111"/>
                      <a:pt x="72" y="118"/>
                      <a:pt x="72" y="118"/>
                    </a:cubicBezTo>
                    <a:lnTo>
                      <a:pt x="680" y="228"/>
                    </a:lnTo>
                    <a:cubicBezTo>
                      <a:pt x="836" y="228"/>
                      <a:pt x="648" y="53"/>
                      <a:pt x="447" y="21"/>
                    </a:cubicBezTo>
                    <a:cubicBezTo>
                      <a:pt x="377" y="7"/>
                      <a:pt x="316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47;p49">
                <a:extLst>
                  <a:ext uri="{FF2B5EF4-FFF2-40B4-BE49-F238E27FC236}">
                    <a16:creationId xmlns:a16="http://schemas.microsoft.com/office/drawing/2014/main" id="{BF05D254-CFB2-68DE-758C-71BB7DA4B680}"/>
                  </a:ext>
                </a:extLst>
              </p:cNvPr>
              <p:cNvSpPr/>
              <p:nvPr/>
            </p:nvSpPr>
            <p:spPr>
              <a:xfrm>
                <a:off x="5438075" y="1911314"/>
                <a:ext cx="38842" cy="8748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4" extrusionOk="0">
                    <a:moveTo>
                      <a:pt x="385" y="0"/>
                    </a:moveTo>
                    <a:cubicBezTo>
                      <a:pt x="198" y="0"/>
                      <a:pt x="1" y="113"/>
                      <a:pt x="142" y="143"/>
                    </a:cubicBezTo>
                    <a:lnTo>
                      <a:pt x="757" y="182"/>
                    </a:lnTo>
                    <a:cubicBezTo>
                      <a:pt x="757" y="182"/>
                      <a:pt x="763" y="183"/>
                      <a:pt x="769" y="183"/>
                    </a:cubicBezTo>
                    <a:cubicBezTo>
                      <a:pt x="787" y="183"/>
                      <a:pt x="817" y="176"/>
                      <a:pt x="783" y="124"/>
                    </a:cubicBezTo>
                    <a:cubicBezTo>
                      <a:pt x="732" y="59"/>
                      <a:pt x="615" y="14"/>
                      <a:pt x="414" y="1"/>
                    </a:cubicBezTo>
                    <a:cubicBezTo>
                      <a:pt x="405" y="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48;p49">
                <a:extLst>
                  <a:ext uri="{FF2B5EF4-FFF2-40B4-BE49-F238E27FC236}">
                    <a16:creationId xmlns:a16="http://schemas.microsoft.com/office/drawing/2014/main" id="{B4A1A193-4174-E298-D79A-1071BA7F9460}"/>
                  </a:ext>
                </a:extLst>
              </p:cNvPr>
              <p:cNvSpPr/>
              <p:nvPr/>
            </p:nvSpPr>
            <p:spPr>
              <a:xfrm>
                <a:off x="5444208" y="2012677"/>
                <a:ext cx="84721" cy="1412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7" extrusionOk="0">
                    <a:moveTo>
                      <a:pt x="214" y="0"/>
                    </a:moveTo>
                    <a:cubicBezTo>
                      <a:pt x="98" y="0"/>
                      <a:pt x="72" y="77"/>
                      <a:pt x="72" y="77"/>
                    </a:cubicBezTo>
                    <a:cubicBezTo>
                      <a:pt x="20" y="84"/>
                      <a:pt x="0" y="233"/>
                      <a:pt x="0" y="233"/>
                    </a:cubicBezTo>
                    <a:cubicBezTo>
                      <a:pt x="0" y="233"/>
                      <a:pt x="136" y="220"/>
                      <a:pt x="208" y="213"/>
                    </a:cubicBezTo>
                    <a:cubicBezTo>
                      <a:pt x="213" y="212"/>
                      <a:pt x="218" y="212"/>
                      <a:pt x="223" y="212"/>
                    </a:cubicBezTo>
                    <a:cubicBezTo>
                      <a:pt x="286" y="212"/>
                      <a:pt x="371" y="268"/>
                      <a:pt x="482" y="268"/>
                    </a:cubicBezTo>
                    <a:cubicBezTo>
                      <a:pt x="496" y="268"/>
                      <a:pt x="510" y="267"/>
                      <a:pt x="525" y="265"/>
                    </a:cubicBezTo>
                    <a:cubicBezTo>
                      <a:pt x="589" y="254"/>
                      <a:pt x="650" y="248"/>
                      <a:pt x="715" y="248"/>
                    </a:cubicBezTo>
                    <a:cubicBezTo>
                      <a:pt x="802" y="248"/>
                      <a:pt x="898" y="259"/>
                      <a:pt x="1024" y="284"/>
                    </a:cubicBezTo>
                    <a:cubicBezTo>
                      <a:pt x="1071" y="293"/>
                      <a:pt x="1110" y="296"/>
                      <a:pt x="1145" y="296"/>
                    </a:cubicBezTo>
                    <a:cubicBezTo>
                      <a:pt x="1272" y="296"/>
                      <a:pt x="1333" y="252"/>
                      <a:pt x="1470" y="252"/>
                    </a:cubicBezTo>
                    <a:cubicBezTo>
                      <a:pt x="1645" y="252"/>
                      <a:pt x="1781" y="291"/>
                      <a:pt x="1781" y="291"/>
                    </a:cubicBezTo>
                    <a:cubicBezTo>
                      <a:pt x="1781" y="291"/>
                      <a:pt x="1736" y="213"/>
                      <a:pt x="1509" y="84"/>
                    </a:cubicBezTo>
                    <a:cubicBezTo>
                      <a:pt x="1446" y="50"/>
                      <a:pt x="1397" y="38"/>
                      <a:pt x="1353" y="38"/>
                    </a:cubicBezTo>
                    <a:cubicBezTo>
                      <a:pt x="1271" y="38"/>
                      <a:pt x="1210" y="79"/>
                      <a:pt x="1120" y="79"/>
                    </a:cubicBezTo>
                    <a:cubicBezTo>
                      <a:pt x="1086" y="79"/>
                      <a:pt x="1048" y="73"/>
                      <a:pt x="1004" y="58"/>
                    </a:cubicBezTo>
                    <a:cubicBezTo>
                      <a:pt x="960" y="41"/>
                      <a:pt x="920" y="35"/>
                      <a:pt x="882" y="35"/>
                    </a:cubicBezTo>
                    <a:cubicBezTo>
                      <a:pt x="775" y="35"/>
                      <a:pt x="686" y="84"/>
                      <a:pt x="571" y="84"/>
                    </a:cubicBezTo>
                    <a:cubicBezTo>
                      <a:pt x="519" y="84"/>
                      <a:pt x="462" y="74"/>
                      <a:pt x="395" y="45"/>
                    </a:cubicBezTo>
                    <a:cubicBezTo>
                      <a:pt x="319" y="12"/>
                      <a:pt x="26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2049;p49">
            <a:extLst>
              <a:ext uri="{FF2B5EF4-FFF2-40B4-BE49-F238E27FC236}">
                <a16:creationId xmlns:a16="http://schemas.microsoft.com/office/drawing/2014/main" id="{1B2C6C34-0C59-4C8D-C275-A095F72C0971}"/>
              </a:ext>
            </a:extLst>
          </p:cNvPr>
          <p:cNvGrpSpPr/>
          <p:nvPr/>
        </p:nvGrpSpPr>
        <p:grpSpPr>
          <a:xfrm>
            <a:off x="5187749" y="479130"/>
            <a:ext cx="3155198" cy="4666150"/>
            <a:chOff x="7039102" y="1030525"/>
            <a:chExt cx="999629" cy="1478329"/>
          </a:xfrm>
        </p:grpSpPr>
        <p:grpSp>
          <p:nvGrpSpPr>
            <p:cNvPr id="65" name="Google Shape;2050;p49">
              <a:extLst>
                <a:ext uri="{FF2B5EF4-FFF2-40B4-BE49-F238E27FC236}">
                  <a16:creationId xmlns:a16="http://schemas.microsoft.com/office/drawing/2014/main" id="{927319C7-124E-1442-1B9F-C7BC027B770C}"/>
                </a:ext>
              </a:extLst>
            </p:cNvPr>
            <p:cNvGrpSpPr/>
            <p:nvPr/>
          </p:nvGrpSpPr>
          <p:grpSpPr>
            <a:xfrm flipH="1">
              <a:off x="7039102" y="1030525"/>
              <a:ext cx="999629" cy="1478329"/>
              <a:chOff x="9900352" y="1187750"/>
              <a:chExt cx="999629" cy="1478329"/>
            </a:xfrm>
          </p:grpSpPr>
          <p:sp>
            <p:nvSpPr>
              <p:cNvPr id="75" name="Google Shape;2051;p49">
                <a:extLst>
                  <a:ext uri="{FF2B5EF4-FFF2-40B4-BE49-F238E27FC236}">
                    <a16:creationId xmlns:a16="http://schemas.microsoft.com/office/drawing/2014/main" id="{778EB330-2709-BE9C-F911-2E0A292EB74F}"/>
                  </a:ext>
                </a:extLst>
              </p:cNvPr>
              <p:cNvSpPr/>
              <p:nvPr/>
            </p:nvSpPr>
            <p:spPr>
              <a:xfrm>
                <a:off x="9968633" y="1354280"/>
                <a:ext cx="790371" cy="762169"/>
              </a:xfrm>
              <a:custGeom>
                <a:avLst/>
                <a:gdLst/>
                <a:ahLst/>
                <a:cxnLst/>
                <a:rect l="l" t="t" r="r" b="b"/>
                <a:pathLst>
                  <a:path w="21495" h="20728" extrusionOk="0">
                    <a:moveTo>
                      <a:pt x="13697" y="0"/>
                    </a:moveTo>
                    <a:cubicBezTo>
                      <a:pt x="12084" y="0"/>
                      <a:pt x="10324" y="359"/>
                      <a:pt x="8529" y="1209"/>
                    </a:cubicBezTo>
                    <a:cubicBezTo>
                      <a:pt x="8529" y="1209"/>
                      <a:pt x="8060" y="1077"/>
                      <a:pt x="7353" y="1077"/>
                    </a:cubicBezTo>
                    <a:cubicBezTo>
                      <a:pt x="5779" y="1077"/>
                      <a:pt x="3029" y="1729"/>
                      <a:pt x="1659" y="5934"/>
                    </a:cubicBezTo>
                    <a:cubicBezTo>
                      <a:pt x="0" y="10994"/>
                      <a:pt x="3846" y="20728"/>
                      <a:pt x="11419" y="20728"/>
                    </a:cubicBezTo>
                    <a:cubicBezTo>
                      <a:pt x="12079" y="20728"/>
                      <a:pt x="12767" y="20654"/>
                      <a:pt x="13483" y="20496"/>
                    </a:cubicBezTo>
                    <a:cubicBezTo>
                      <a:pt x="15428" y="12298"/>
                      <a:pt x="17123" y="10971"/>
                      <a:pt x="18016" y="10971"/>
                    </a:cubicBezTo>
                    <a:cubicBezTo>
                      <a:pt x="18443" y="10971"/>
                      <a:pt x="18687" y="11275"/>
                      <a:pt x="18687" y="11275"/>
                    </a:cubicBezTo>
                    <a:cubicBezTo>
                      <a:pt x="18687" y="11275"/>
                      <a:pt x="21494" y="8490"/>
                      <a:pt x="21289" y="4998"/>
                    </a:cubicBezTo>
                    <a:cubicBezTo>
                      <a:pt x="21140" y="2469"/>
                      <a:pt x="17928" y="0"/>
                      <a:pt x="136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52;p49">
                <a:extLst>
                  <a:ext uri="{FF2B5EF4-FFF2-40B4-BE49-F238E27FC236}">
                    <a16:creationId xmlns:a16="http://schemas.microsoft.com/office/drawing/2014/main" id="{160F4AEB-DEBB-D17B-EA0E-5172457E941B}"/>
                  </a:ext>
                </a:extLst>
              </p:cNvPr>
              <p:cNvSpPr/>
              <p:nvPr/>
            </p:nvSpPr>
            <p:spPr>
              <a:xfrm>
                <a:off x="10271320" y="2007199"/>
                <a:ext cx="263567" cy="31813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8652" extrusionOk="0">
                    <a:moveTo>
                      <a:pt x="1" y="0"/>
                    </a:moveTo>
                    <a:lnTo>
                      <a:pt x="1" y="8651"/>
                    </a:lnTo>
                    <a:lnTo>
                      <a:pt x="7168" y="8651"/>
                    </a:lnTo>
                    <a:lnTo>
                      <a:pt x="7168" y="10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53;p49">
                <a:extLst>
                  <a:ext uri="{FF2B5EF4-FFF2-40B4-BE49-F238E27FC236}">
                    <a16:creationId xmlns:a16="http://schemas.microsoft.com/office/drawing/2014/main" id="{43621CFE-89E8-DFB0-64F4-A82E729EC6CD}"/>
                  </a:ext>
                </a:extLst>
              </p:cNvPr>
              <p:cNvSpPr/>
              <p:nvPr/>
            </p:nvSpPr>
            <p:spPr>
              <a:xfrm>
                <a:off x="9956610" y="1187750"/>
                <a:ext cx="479260" cy="333136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9060" extrusionOk="0">
                    <a:moveTo>
                      <a:pt x="9966" y="1"/>
                    </a:moveTo>
                    <a:cubicBezTo>
                      <a:pt x="8952" y="1"/>
                      <a:pt x="7918" y="544"/>
                      <a:pt x="7008" y="1013"/>
                    </a:cubicBezTo>
                    <a:cubicBezTo>
                      <a:pt x="5159" y="1926"/>
                      <a:pt x="2625" y="1903"/>
                      <a:pt x="1187" y="3592"/>
                    </a:cubicBezTo>
                    <a:cubicBezTo>
                      <a:pt x="0" y="5008"/>
                      <a:pt x="548" y="6948"/>
                      <a:pt x="1963" y="8089"/>
                    </a:cubicBezTo>
                    <a:cubicBezTo>
                      <a:pt x="2878" y="8800"/>
                      <a:pt x="3973" y="9059"/>
                      <a:pt x="5023" y="9059"/>
                    </a:cubicBezTo>
                    <a:cubicBezTo>
                      <a:pt x="5153" y="9059"/>
                      <a:pt x="5282" y="9055"/>
                      <a:pt x="5410" y="9048"/>
                    </a:cubicBezTo>
                    <a:cubicBezTo>
                      <a:pt x="6711" y="8979"/>
                      <a:pt x="8035" y="8568"/>
                      <a:pt x="9085" y="8066"/>
                    </a:cubicBezTo>
                    <a:cubicBezTo>
                      <a:pt x="10409" y="7450"/>
                      <a:pt x="11732" y="6423"/>
                      <a:pt x="12417" y="4985"/>
                    </a:cubicBezTo>
                    <a:cubicBezTo>
                      <a:pt x="13033" y="3684"/>
                      <a:pt x="12942" y="1995"/>
                      <a:pt x="11892" y="876"/>
                    </a:cubicBezTo>
                    <a:cubicBezTo>
                      <a:pt x="11287" y="234"/>
                      <a:pt x="10631" y="1"/>
                      <a:pt x="99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54;p49">
                <a:extLst>
                  <a:ext uri="{FF2B5EF4-FFF2-40B4-BE49-F238E27FC236}">
                    <a16:creationId xmlns:a16="http://schemas.microsoft.com/office/drawing/2014/main" id="{259FCE37-0182-F151-822A-AD7554108BA4}"/>
                  </a:ext>
                </a:extLst>
              </p:cNvPr>
              <p:cNvSpPr/>
              <p:nvPr/>
            </p:nvSpPr>
            <p:spPr>
              <a:xfrm>
                <a:off x="10093392" y="1519560"/>
                <a:ext cx="601815" cy="640423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17417" extrusionOk="0">
                    <a:moveTo>
                      <a:pt x="9861" y="17416"/>
                    </a:moveTo>
                    <a:lnTo>
                      <a:pt x="9861" y="17394"/>
                    </a:lnTo>
                    <a:lnTo>
                      <a:pt x="9428" y="17394"/>
                    </a:lnTo>
                    <a:lnTo>
                      <a:pt x="9428" y="17348"/>
                    </a:lnTo>
                    <a:lnTo>
                      <a:pt x="9199" y="17348"/>
                    </a:lnTo>
                    <a:lnTo>
                      <a:pt x="9199" y="17302"/>
                    </a:lnTo>
                    <a:lnTo>
                      <a:pt x="8948" y="17302"/>
                    </a:lnTo>
                    <a:lnTo>
                      <a:pt x="8948" y="17280"/>
                    </a:lnTo>
                    <a:lnTo>
                      <a:pt x="8789" y="17280"/>
                    </a:lnTo>
                    <a:lnTo>
                      <a:pt x="8789" y="17234"/>
                    </a:lnTo>
                    <a:lnTo>
                      <a:pt x="8606" y="17234"/>
                    </a:lnTo>
                    <a:lnTo>
                      <a:pt x="8606" y="17188"/>
                    </a:lnTo>
                    <a:lnTo>
                      <a:pt x="8446" y="17188"/>
                    </a:lnTo>
                    <a:lnTo>
                      <a:pt x="8446" y="17165"/>
                    </a:lnTo>
                    <a:lnTo>
                      <a:pt x="8286" y="17165"/>
                    </a:lnTo>
                    <a:lnTo>
                      <a:pt x="8286" y="17120"/>
                    </a:lnTo>
                    <a:lnTo>
                      <a:pt x="8172" y="17120"/>
                    </a:lnTo>
                    <a:lnTo>
                      <a:pt x="8172" y="17074"/>
                    </a:lnTo>
                    <a:lnTo>
                      <a:pt x="8058" y="17074"/>
                    </a:lnTo>
                    <a:lnTo>
                      <a:pt x="8058" y="17051"/>
                    </a:lnTo>
                    <a:lnTo>
                      <a:pt x="7944" y="17051"/>
                    </a:lnTo>
                    <a:lnTo>
                      <a:pt x="7944" y="17006"/>
                    </a:lnTo>
                    <a:lnTo>
                      <a:pt x="7830" y="17006"/>
                    </a:lnTo>
                    <a:lnTo>
                      <a:pt x="7830" y="16960"/>
                    </a:lnTo>
                    <a:lnTo>
                      <a:pt x="7716" y="16960"/>
                    </a:lnTo>
                    <a:lnTo>
                      <a:pt x="7716" y="16937"/>
                    </a:lnTo>
                    <a:lnTo>
                      <a:pt x="7602" y="16937"/>
                    </a:lnTo>
                    <a:lnTo>
                      <a:pt x="7602" y="16891"/>
                    </a:lnTo>
                    <a:lnTo>
                      <a:pt x="7533" y="16891"/>
                    </a:lnTo>
                    <a:lnTo>
                      <a:pt x="7533" y="16846"/>
                    </a:lnTo>
                    <a:lnTo>
                      <a:pt x="7465" y="16846"/>
                    </a:lnTo>
                    <a:lnTo>
                      <a:pt x="7465" y="16823"/>
                    </a:lnTo>
                    <a:lnTo>
                      <a:pt x="7351" y="16823"/>
                    </a:lnTo>
                    <a:lnTo>
                      <a:pt x="7351" y="16777"/>
                    </a:lnTo>
                    <a:lnTo>
                      <a:pt x="7259" y="16777"/>
                    </a:lnTo>
                    <a:lnTo>
                      <a:pt x="7259" y="16732"/>
                    </a:lnTo>
                    <a:lnTo>
                      <a:pt x="7191" y="16732"/>
                    </a:lnTo>
                    <a:lnTo>
                      <a:pt x="7191" y="16709"/>
                    </a:lnTo>
                    <a:lnTo>
                      <a:pt x="7122" y="16709"/>
                    </a:lnTo>
                    <a:lnTo>
                      <a:pt x="7122" y="16663"/>
                    </a:lnTo>
                    <a:lnTo>
                      <a:pt x="7031" y="16663"/>
                    </a:lnTo>
                    <a:lnTo>
                      <a:pt x="7031" y="16618"/>
                    </a:lnTo>
                    <a:lnTo>
                      <a:pt x="6962" y="16618"/>
                    </a:lnTo>
                    <a:lnTo>
                      <a:pt x="6962" y="16595"/>
                    </a:lnTo>
                    <a:lnTo>
                      <a:pt x="6894" y="16595"/>
                    </a:lnTo>
                    <a:lnTo>
                      <a:pt x="6894" y="16549"/>
                    </a:lnTo>
                    <a:lnTo>
                      <a:pt x="6803" y="16549"/>
                    </a:lnTo>
                    <a:lnTo>
                      <a:pt x="6803" y="16503"/>
                    </a:lnTo>
                    <a:lnTo>
                      <a:pt x="6734" y="16503"/>
                    </a:lnTo>
                    <a:lnTo>
                      <a:pt x="6734" y="16481"/>
                    </a:lnTo>
                    <a:lnTo>
                      <a:pt x="6689" y="16481"/>
                    </a:lnTo>
                    <a:lnTo>
                      <a:pt x="6689" y="16435"/>
                    </a:lnTo>
                    <a:lnTo>
                      <a:pt x="6620" y="16435"/>
                    </a:lnTo>
                    <a:lnTo>
                      <a:pt x="6620" y="16389"/>
                    </a:lnTo>
                    <a:lnTo>
                      <a:pt x="6552" y="16389"/>
                    </a:lnTo>
                    <a:lnTo>
                      <a:pt x="6552" y="16367"/>
                    </a:lnTo>
                    <a:lnTo>
                      <a:pt x="6460" y="16367"/>
                    </a:lnTo>
                    <a:lnTo>
                      <a:pt x="6460" y="16321"/>
                    </a:lnTo>
                    <a:lnTo>
                      <a:pt x="6438" y="16321"/>
                    </a:lnTo>
                    <a:lnTo>
                      <a:pt x="6438" y="16275"/>
                    </a:lnTo>
                    <a:lnTo>
                      <a:pt x="6346" y="16275"/>
                    </a:lnTo>
                    <a:lnTo>
                      <a:pt x="6346" y="16252"/>
                    </a:lnTo>
                    <a:lnTo>
                      <a:pt x="6323" y="16252"/>
                    </a:lnTo>
                    <a:lnTo>
                      <a:pt x="6323" y="16207"/>
                    </a:lnTo>
                    <a:lnTo>
                      <a:pt x="6232" y="16207"/>
                    </a:lnTo>
                    <a:lnTo>
                      <a:pt x="6232" y="16161"/>
                    </a:lnTo>
                    <a:lnTo>
                      <a:pt x="6209" y="16161"/>
                    </a:lnTo>
                    <a:lnTo>
                      <a:pt x="6209" y="16138"/>
                    </a:lnTo>
                    <a:lnTo>
                      <a:pt x="6118" y="16138"/>
                    </a:lnTo>
                    <a:lnTo>
                      <a:pt x="6118" y="16093"/>
                    </a:lnTo>
                    <a:lnTo>
                      <a:pt x="6095" y="16093"/>
                    </a:lnTo>
                    <a:lnTo>
                      <a:pt x="6095" y="16047"/>
                    </a:lnTo>
                    <a:lnTo>
                      <a:pt x="6004" y="16047"/>
                    </a:lnTo>
                    <a:lnTo>
                      <a:pt x="6004" y="16024"/>
                    </a:lnTo>
                    <a:lnTo>
                      <a:pt x="5981" y="16024"/>
                    </a:lnTo>
                    <a:lnTo>
                      <a:pt x="5981" y="15978"/>
                    </a:lnTo>
                    <a:lnTo>
                      <a:pt x="5935" y="15978"/>
                    </a:lnTo>
                    <a:lnTo>
                      <a:pt x="5935" y="15933"/>
                    </a:lnTo>
                    <a:lnTo>
                      <a:pt x="5867" y="15933"/>
                    </a:lnTo>
                    <a:lnTo>
                      <a:pt x="5867" y="15910"/>
                    </a:lnTo>
                    <a:lnTo>
                      <a:pt x="5821" y="15910"/>
                    </a:lnTo>
                    <a:lnTo>
                      <a:pt x="5821" y="15864"/>
                    </a:lnTo>
                    <a:lnTo>
                      <a:pt x="5776" y="15864"/>
                    </a:lnTo>
                    <a:lnTo>
                      <a:pt x="5776" y="15819"/>
                    </a:lnTo>
                    <a:lnTo>
                      <a:pt x="5753" y="15819"/>
                    </a:lnTo>
                    <a:lnTo>
                      <a:pt x="5753" y="15796"/>
                    </a:lnTo>
                    <a:lnTo>
                      <a:pt x="5707" y="15796"/>
                    </a:lnTo>
                    <a:lnTo>
                      <a:pt x="5707" y="15750"/>
                    </a:lnTo>
                    <a:lnTo>
                      <a:pt x="5639" y="15750"/>
                    </a:lnTo>
                    <a:lnTo>
                      <a:pt x="5639" y="15705"/>
                    </a:lnTo>
                    <a:lnTo>
                      <a:pt x="5593" y="15705"/>
                    </a:lnTo>
                    <a:lnTo>
                      <a:pt x="5593" y="15682"/>
                    </a:lnTo>
                    <a:lnTo>
                      <a:pt x="5547" y="15682"/>
                    </a:lnTo>
                    <a:lnTo>
                      <a:pt x="5547" y="15636"/>
                    </a:lnTo>
                    <a:lnTo>
                      <a:pt x="5524" y="15636"/>
                    </a:lnTo>
                    <a:lnTo>
                      <a:pt x="5524" y="15590"/>
                    </a:lnTo>
                    <a:lnTo>
                      <a:pt x="5479" y="15590"/>
                    </a:lnTo>
                    <a:lnTo>
                      <a:pt x="5479" y="15568"/>
                    </a:lnTo>
                    <a:lnTo>
                      <a:pt x="5410" y="15568"/>
                    </a:lnTo>
                    <a:lnTo>
                      <a:pt x="5410" y="15522"/>
                    </a:lnTo>
                    <a:lnTo>
                      <a:pt x="5365" y="15522"/>
                    </a:lnTo>
                    <a:lnTo>
                      <a:pt x="5365" y="15476"/>
                    </a:lnTo>
                    <a:lnTo>
                      <a:pt x="5319" y="15476"/>
                    </a:lnTo>
                    <a:lnTo>
                      <a:pt x="5319" y="15454"/>
                    </a:lnTo>
                    <a:lnTo>
                      <a:pt x="5296" y="15454"/>
                    </a:lnTo>
                    <a:lnTo>
                      <a:pt x="5296" y="15408"/>
                    </a:lnTo>
                    <a:lnTo>
                      <a:pt x="5251" y="15408"/>
                    </a:lnTo>
                    <a:lnTo>
                      <a:pt x="5251" y="15362"/>
                    </a:lnTo>
                    <a:lnTo>
                      <a:pt x="5205" y="15362"/>
                    </a:lnTo>
                    <a:lnTo>
                      <a:pt x="5205" y="15339"/>
                    </a:lnTo>
                    <a:lnTo>
                      <a:pt x="5182" y="15339"/>
                    </a:lnTo>
                    <a:lnTo>
                      <a:pt x="5182" y="15294"/>
                    </a:lnTo>
                    <a:lnTo>
                      <a:pt x="5136" y="15294"/>
                    </a:lnTo>
                    <a:lnTo>
                      <a:pt x="5136" y="15248"/>
                    </a:lnTo>
                    <a:lnTo>
                      <a:pt x="5091" y="15248"/>
                    </a:lnTo>
                    <a:lnTo>
                      <a:pt x="5091" y="15225"/>
                    </a:lnTo>
                    <a:lnTo>
                      <a:pt x="5068" y="15225"/>
                    </a:lnTo>
                    <a:lnTo>
                      <a:pt x="5068" y="15180"/>
                    </a:lnTo>
                    <a:lnTo>
                      <a:pt x="5022" y="15180"/>
                    </a:lnTo>
                    <a:lnTo>
                      <a:pt x="5022" y="15134"/>
                    </a:lnTo>
                    <a:lnTo>
                      <a:pt x="4977" y="15134"/>
                    </a:lnTo>
                    <a:lnTo>
                      <a:pt x="4977" y="15111"/>
                    </a:lnTo>
                    <a:lnTo>
                      <a:pt x="4954" y="15111"/>
                    </a:lnTo>
                    <a:lnTo>
                      <a:pt x="4954" y="15020"/>
                    </a:lnTo>
                    <a:lnTo>
                      <a:pt x="4908" y="15020"/>
                    </a:lnTo>
                    <a:lnTo>
                      <a:pt x="4908" y="14997"/>
                    </a:lnTo>
                    <a:lnTo>
                      <a:pt x="4863" y="14997"/>
                    </a:lnTo>
                    <a:lnTo>
                      <a:pt x="4863" y="14951"/>
                    </a:lnTo>
                    <a:lnTo>
                      <a:pt x="4840" y="14951"/>
                    </a:lnTo>
                    <a:lnTo>
                      <a:pt x="4840" y="14906"/>
                    </a:lnTo>
                    <a:lnTo>
                      <a:pt x="4794" y="14906"/>
                    </a:lnTo>
                    <a:lnTo>
                      <a:pt x="4794" y="14883"/>
                    </a:lnTo>
                    <a:lnTo>
                      <a:pt x="4748" y="14883"/>
                    </a:lnTo>
                    <a:lnTo>
                      <a:pt x="4748" y="14837"/>
                    </a:lnTo>
                    <a:lnTo>
                      <a:pt x="4726" y="14837"/>
                    </a:lnTo>
                    <a:lnTo>
                      <a:pt x="4726" y="14769"/>
                    </a:lnTo>
                    <a:lnTo>
                      <a:pt x="4680" y="14769"/>
                    </a:lnTo>
                    <a:lnTo>
                      <a:pt x="4680" y="14723"/>
                    </a:lnTo>
                    <a:lnTo>
                      <a:pt x="4634" y="14723"/>
                    </a:lnTo>
                    <a:lnTo>
                      <a:pt x="4634" y="14677"/>
                    </a:lnTo>
                    <a:lnTo>
                      <a:pt x="4611" y="14677"/>
                    </a:lnTo>
                    <a:lnTo>
                      <a:pt x="4611" y="14655"/>
                    </a:lnTo>
                    <a:lnTo>
                      <a:pt x="4566" y="14655"/>
                    </a:lnTo>
                    <a:lnTo>
                      <a:pt x="4566" y="14563"/>
                    </a:lnTo>
                    <a:lnTo>
                      <a:pt x="4520" y="14563"/>
                    </a:lnTo>
                    <a:lnTo>
                      <a:pt x="4520" y="14540"/>
                    </a:lnTo>
                    <a:lnTo>
                      <a:pt x="4497" y="14540"/>
                    </a:lnTo>
                    <a:lnTo>
                      <a:pt x="4497" y="14495"/>
                    </a:lnTo>
                    <a:lnTo>
                      <a:pt x="4452" y="14495"/>
                    </a:lnTo>
                    <a:lnTo>
                      <a:pt x="4452" y="14449"/>
                    </a:lnTo>
                    <a:lnTo>
                      <a:pt x="4406" y="14449"/>
                    </a:lnTo>
                    <a:lnTo>
                      <a:pt x="4406" y="14381"/>
                    </a:lnTo>
                    <a:lnTo>
                      <a:pt x="4383" y="14381"/>
                    </a:lnTo>
                    <a:lnTo>
                      <a:pt x="4383" y="14335"/>
                    </a:lnTo>
                    <a:lnTo>
                      <a:pt x="4338" y="14335"/>
                    </a:lnTo>
                    <a:lnTo>
                      <a:pt x="4338" y="14267"/>
                    </a:lnTo>
                    <a:lnTo>
                      <a:pt x="4292" y="14267"/>
                    </a:lnTo>
                    <a:lnTo>
                      <a:pt x="4292" y="14221"/>
                    </a:lnTo>
                    <a:lnTo>
                      <a:pt x="4269" y="14221"/>
                    </a:lnTo>
                    <a:lnTo>
                      <a:pt x="4269" y="14152"/>
                    </a:lnTo>
                    <a:lnTo>
                      <a:pt x="4223" y="14152"/>
                    </a:lnTo>
                    <a:lnTo>
                      <a:pt x="4223" y="14107"/>
                    </a:lnTo>
                    <a:lnTo>
                      <a:pt x="4178" y="14107"/>
                    </a:lnTo>
                    <a:lnTo>
                      <a:pt x="4178" y="14038"/>
                    </a:lnTo>
                    <a:lnTo>
                      <a:pt x="4155" y="14038"/>
                    </a:lnTo>
                    <a:lnTo>
                      <a:pt x="4155" y="13993"/>
                    </a:lnTo>
                    <a:lnTo>
                      <a:pt x="4109" y="13993"/>
                    </a:lnTo>
                    <a:lnTo>
                      <a:pt x="4109" y="13924"/>
                    </a:lnTo>
                    <a:lnTo>
                      <a:pt x="4064" y="13924"/>
                    </a:lnTo>
                    <a:lnTo>
                      <a:pt x="4064" y="13879"/>
                    </a:lnTo>
                    <a:lnTo>
                      <a:pt x="4041" y="13879"/>
                    </a:lnTo>
                    <a:lnTo>
                      <a:pt x="4041" y="13810"/>
                    </a:lnTo>
                    <a:lnTo>
                      <a:pt x="3995" y="13810"/>
                    </a:lnTo>
                    <a:lnTo>
                      <a:pt x="3995" y="13764"/>
                    </a:lnTo>
                    <a:lnTo>
                      <a:pt x="3950" y="13764"/>
                    </a:lnTo>
                    <a:lnTo>
                      <a:pt x="3950" y="13696"/>
                    </a:lnTo>
                    <a:lnTo>
                      <a:pt x="3927" y="13696"/>
                    </a:lnTo>
                    <a:lnTo>
                      <a:pt x="3927" y="13627"/>
                    </a:lnTo>
                    <a:lnTo>
                      <a:pt x="3881" y="13627"/>
                    </a:lnTo>
                    <a:lnTo>
                      <a:pt x="3881" y="13536"/>
                    </a:lnTo>
                    <a:lnTo>
                      <a:pt x="3835" y="13536"/>
                    </a:lnTo>
                    <a:lnTo>
                      <a:pt x="3835" y="13468"/>
                    </a:lnTo>
                    <a:lnTo>
                      <a:pt x="3813" y="13468"/>
                    </a:lnTo>
                    <a:lnTo>
                      <a:pt x="3813" y="13399"/>
                    </a:lnTo>
                    <a:lnTo>
                      <a:pt x="3767" y="13399"/>
                    </a:lnTo>
                    <a:lnTo>
                      <a:pt x="3767" y="13308"/>
                    </a:lnTo>
                    <a:lnTo>
                      <a:pt x="3721" y="13308"/>
                    </a:lnTo>
                    <a:lnTo>
                      <a:pt x="3721" y="13239"/>
                    </a:lnTo>
                    <a:lnTo>
                      <a:pt x="3698" y="13239"/>
                    </a:lnTo>
                    <a:lnTo>
                      <a:pt x="3698" y="13194"/>
                    </a:lnTo>
                    <a:lnTo>
                      <a:pt x="3653" y="13194"/>
                    </a:lnTo>
                    <a:lnTo>
                      <a:pt x="3653" y="13125"/>
                    </a:lnTo>
                    <a:lnTo>
                      <a:pt x="3607" y="13125"/>
                    </a:lnTo>
                    <a:lnTo>
                      <a:pt x="3607" y="13057"/>
                    </a:lnTo>
                    <a:lnTo>
                      <a:pt x="3584" y="13057"/>
                    </a:lnTo>
                    <a:lnTo>
                      <a:pt x="3584" y="12966"/>
                    </a:lnTo>
                    <a:lnTo>
                      <a:pt x="3539" y="12966"/>
                    </a:lnTo>
                    <a:lnTo>
                      <a:pt x="3539" y="12851"/>
                    </a:lnTo>
                    <a:lnTo>
                      <a:pt x="3493" y="12851"/>
                    </a:lnTo>
                    <a:lnTo>
                      <a:pt x="3493" y="12783"/>
                    </a:lnTo>
                    <a:lnTo>
                      <a:pt x="3470" y="12783"/>
                    </a:lnTo>
                    <a:lnTo>
                      <a:pt x="3470" y="12714"/>
                    </a:lnTo>
                    <a:lnTo>
                      <a:pt x="3425" y="12714"/>
                    </a:lnTo>
                    <a:lnTo>
                      <a:pt x="3425" y="12623"/>
                    </a:lnTo>
                    <a:lnTo>
                      <a:pt x="3379" y="12623"/>
                    </a:lnTo>
                    <a:lnTo>
                      <a:pt x="3379" y="12509"/>
                    </a:lnTo>
                    <a:lnTo>
                      <a:pt x="3356" y="12509"/>
                    </a:lnTo>
                    <a:lnTo>
                      <a:pt x="3356" y="12441"/>
                    </a:lnTo>
                    <a:lnTo>
                      <a:pt x="3310" y="12441"/>
                    </a:lnTo>
                    <a:lnTo>
                      <a:pt x="3310" y="12326"/>
                    </a:lnTo>
                    <a:lnTo>
                      <a:pt x="3265" y="12326"/>
                    </a:lnTo>
                    <a:lnTo>
                      <a:pt x="3265" y="12258"/>
                    </a:lnTo>
                    <a:lnTo>
                      <a:pt x="3242" y="12258"/>
                    </a:lnTo>
                    <a:lnTo>
                      <a:pt x="3242" y="12212"/>
                    </a:lnTo>
                    <a:lnTo>
                      <a:pt x="3196" y="12212"/>
                    </a:lnTo>
                    <a:lnTo>
                      <a:pt x="3196" y="12258"/>
                    </a:lnTo>
                    <a:lnTo>
                      <a:pt x="2329" y="12258"/>
                    </a:lnTo>
                    <a:lnTo>
                      <a:pt x="2329" y="12212"/>
                    </a:lnTo>
                    <a:lnTo>
                      <a:pt x="2169" y="12212"/>
                    </a:lnTo>
                    <a:lnTo>
                      <a:pt x="2169" y="12167"/>
                    </a:lnTo>
                    <a:lnTo>
                      <a:pt x="2055" y="12167"/>
                    </a:lnTo>
                    <a:lnTo>
                      <a:pt x="2055" y="12144"/>
                    </a:lnTo>
                    <a:lnTo>
                      <a:pt x="1941" y="12144"/>
                    </a:lnTo>
                    <a:lnTo>
                      <a:pt x="1941" y="12098"/>
                    </a:lnTo>
                    <a:lnTo>
                      <a:pt x="1827" y="12098"/>
                    </a:lnTo>
                    <a:lnTo>
                      <a:pt x="1827" y="12053"/>
                    </a:lnTo>
                    <a:lnTo>
                      <a:pt x="1758" y="12053"/>
                    </a:lnTo>
                    <a:lnTo>
                      <a:pt x="1758" y="12030"/>
                    </a:lnTo>
                    <a:lnTo>
                      <a:pt x="1667" y="12030"/>
                    </a:lnTo>
                    <a:lnTo>
                      <a:pt x="1667" y="11984"/>
                    </a:lnTo>
                    <a:lnTo>
                      <a:pt x="1599" y="11984"/>
                    </a:lnTo>
                    <a:lnTo>
                      <a:pt x="1599" y="11938"/>
                    </a:lnTo>
                    <a:lnTo>
                      <a:pt x="1530" y="11938"/>
                    </a:lnTo>
                    <a:lnTo>
                      <a:pt x="1530" y="11916"/>
                    </a:lnTo>
                    <a:lnTo>
                      <a:pt x="1484" y="11916"/>
                    </a:lnTo>
                    <a:lnTo>
                      <a:pt x="1484" y="11870"/>
                    </a:lnTo>
                    <a:lnTo>
                      <a:pt x="1416" y="11870"/>
                    </a:lnTo>
                    <a:lnTo>
                      <a:pt x="1416" y="11824"/>
                    </a:lnTo>
                    <a:lnTo>
                      <a:pt x="1370" y="11824"/>
                    </a:lnTo>
                    <a:lnTo>
                      <a:pt x="1370" y="11801"/>
                    </a:lnTo>
                    <a:lnTo>
                      <a:pt x="1325" y="11801"/>
                    </a:lnTo>
                    <a:lnTo>
                      <a:pt x="1325" y="11756"/>
                    </a:lnTo>
                    <a:lnTo>
                      <a:pt x="1302" y="11756"/>
                    </a:lnTo>
                    <a:lnTo>
                      <a:pt x="1302" y="11710"/>
                    </a:lnTo>
                    <a:lnTo>
                      <a:pt x="1211" y="11710"/>
                    </a:lnTo>
                    <a:lnTo>
                      <a:pt x="1211" y="11687"/>
                    </a:lnTo>
                    <a:lnTo>
                      <a:pt x="1188" y="11687"/>
                    </a:lnTo>
                    <a:lnTo>
                      <a:pt x="1188" y="11642"/>
                    </a:lnTo>
                    <a:lnTo>
                      <a:pt x="1142" y="11642"/>
                    </a:lnTo>
                    <a:lnTo>
                      <a:pt x="1142" y="11596"/>
                    </a:lnTo>
                    <a:lnTo>
                      <a:pt x="1096" y="11596"/>
                    </a:lnTo>
                    <a:lnTo>
                      <a:pt x="1096" y="11573"/>
                    </a:lnTo>
                    <a:lnTo>
                      <a:pt x="1074" y="11573"/>
                    </a:lnTo>
                    <a:lnTo>
                      <a:pt x="1074" y="11528"/>
                    </a:lnTo>
                    <a:lnTo>
                      <a:pt x="1028" y="11528"/>
                    </a:lnTo>
                    <a:lnTo>
                      <a:pt x="1028" y="11482"/>
                    </a:lnTo>
                    <a:lnTo>
                      <a:pt x="982" y="11482"/>
                    </a:lnTo>
                    <a:lnTo>
                      <a:pt x="982" y="11459"/>
                    </a:lnTo>
                    <a:lnTo>
                      <a:pt x="959" y="11459"/>
                    </a:lnTo>
                    <a:lnTo>
                      <a:pt x="959" y="11413"/>
                    </a:lnTo>
                    <a:lnTo>
                      <a:pt x="914" y="11413"/>
                    </a:lnTo>
                    <a:lnTo>
                      <a:pt x="914" y="11345"/>
                    </a:lnTo>
                    <a:lnTo>
                      <a:pt x="868" y="11345"/>
                    </a:lnTo>
                    <a:lnTo>
                      <a:pt x="868" y="11299"/>
                    </a:lnTo>
                    <a:lnTo>
                      <a:pt x="845" y="11299"/>
                    </a:lnTo>
                    <a:lnTo>
                      <a:pt x="845" y="11254"/>
                    </a:lnTo>
                    <a:lnTo>
                      <a:pt x="800" y="11254"/>
                    </a:lnTo>
                    <a:lnTo>
                      <a:pt x="800" y="11231"/>
                    </a:lnTo>
                    <a:lnTo>
                      <a:pt x="754" y="11231"/>
                    </a:lnTo>
                    <a:lnTo>
                      <a:pt x="754" y="11185"/>
                    </a:lnTo>
                    <a:lnTo>
                      <a:pt x="731" y="11185"/>
                    </a:lnTo>
                    <a:lnTo>
                      <a:pt x="731" y="11117"/>
                    </a:lnTo>
                    <a:lnTo>
                      <a:pt x="686" y="11117"/>
                    </a:lnTo>
                    <a:lnTo>
                      <a:pt x="686" y="11025"/>
                    </a:lnTo>
                    <a:lnTo>
                      <a:pt x="640" y="11025"/>
                    </a:lnTo>
                    <a:lnTo>
                      <a:pt x="640" y="11003"/>
                    </a:lnTo>
                    <a:lnTo>
                      <a:pt x="617" y="11003"/>
                    </a:lnTo>
                    <a:lnTo>
                      <a:pt x="617" y="10911"/>
                    </a:lnTo>
                    <a:lnTo>
                      <a:pt x="571" y="10911"/>
                    </a:lnTo>
                    <a:lnTo>
                      <a:pt x="571" y="10843"/>
                    </a:lnTo>
                    <a:lnTo>
                      <a:pt x="526" y="10843"/>
                    </a:lnTo>
                    <a:lnTo>
                      <a:pt x="526" y="10797"/>
                    </a:lnTo>
                    <a:lnTo>
                      <a:pt x="503" y="10797"/>
                    </a:lnTo>
                    <a:lnTo>
                      <a:pt x="503" y="10729"/>
                    </a:lnTo>
                    <a:lnTo>
                      <a:pt x="457" y="10729"/>
                    </a:lnTo>
                    <a:lnTo>
                      <a:pt x="457" y="10660"/>
                    </a:lnTo>
                    <a:lnTo>
                      <a:pt x="412" y="10660"/>
                    </a:lnTo>
                    <a:lnTo>
                      <a:pt x="412" y="10546"/>
                    </a:lnTo>
                    <a:lnTo>
                      <a:pt x="389" y="10546"/>
                    </a:lnTo>
                    <a:lnTo>
                      <a:pt x="389" y="10455"/>
                    </a:lnTo>
                    <a:lnTo>
                      <a:pt x="343" y="10455"/>
                    </a:lnTo>
                    <a:lnTo>
                      <a:pt x="343" y="10386"/>
                    </a:lnTo>
                    <a:lnTo>
                      <a:pt x="298" y="10386"/>
                    </a:lnTo>
                    <a:lnTo>
                      <a:pt x="298" y="10318"/>
                    </a:lnTo>
                    <a:lnTo>
                      <a:pt x="275" y="10318"/>
                    </a:lnTo>
                    <a:lnTo>
                      <a:pt x="275" y="10158"/>
                    </a:lnTo>
                    <a:lnTo>
                      <a:pt x="229" y="10158"/>
                    </a:lnTo>
                    <a:lnTo>
                      <a:pt x="229" y="10044"/>
                    </a:lnTo>
                    <a:lnTo>
                      <a:pt x="183" y="10044"/>
                    </a:lnTo>
                    <a:lnTo>
                      <a:pt x="183" y="9930"/>
                    </a:lnTo>
                    <a:lnTo>
                      <a:pt x="161" y="9930"/>
                    </a:lnTo>
                    <a:lnTo>
                      <a:pt x="161" y="9816"/>
                    </a:lnTo>
                    <a:lnTo>
                      <a:pt x="115" y="9816"/>
                    </a:lnTo>
                    <a:lnTo>
                      <a:pt x="115" y="9587"/>
                    </a:lnTo>
                    <a:lnTo>
                      <a:pt x="69" y="9587"/>
                    </a:lnTo>
                    <a:lnTo>
                      <a:pt x="69" y="9405"/>
                    </a:lnTo>
                    <a:lnTo>
                      <a:pt x="46" y="9405"/>
                    </a:lnTo>
                    <a:lnTo>
                      <a:pt x="46" y="9062"/>
                    </a:lnTo>
                    <a:lnTo>
                      <a:pt x="1" y="9062"/>
                    </a:lnTo>
                    <a:lnTo>
                      <a:pt x="1" y="8332"/>
                    </a:lnTo>
                    <a:lnTo>
                      <a:pt x="46" y="8332"/>
                    </a:lnTo>
                    <a:lnTo>
                      <a:pt x="46" y="8104"/>
                    </a:lnTo>
                    <a:lnTo>
                      <a:pt x="69" y="8104"/>
                    </a:lnTo>
                    <a:lnTo>
                      <a:pt x="69" y="7876"/>
                    </a:lnTo>
                    <a:lnTo>
                      <a:pt x="115" y="7876"/>
                    </a:lnTo>
                    <a:lnTo>
                      <a:pt x="115" y="7761"/>
                    </a:lnTo>
                    <a:lnTo>
                      <a:pt x="161" y="7761"/>
                    </a:lnTo>
                    <a:lnTo>
                      <a:pt x="161" y="7647"/>
                    </a:lnTo>
                    <a:lnTo>
                      <a:pt x="183" y="7647"/>
                    </a:lnTo>
                    <a:lnTo>
                      <a:pt x="183" y="7533"/>
                    </a:lnTo>
                    <a:lnTo>
                      <a:pt x="229" y="7533"/>
                    </a:lnTo>
                    <a:lnTo>
                      <a:pt x="229" y="7465"/>
                    </a:lnTo>
                    <a:lnTo>
                      <a:pt x="275" y="7465"/>
                    </a:lnTo>
                    <a:lnTo>
                      <a:pt x="275" y="7373"/>
                    </a:lnTo>
                    <a:lnTo>
                      <a:pt x="298" y="7373"/>
                    </a:lnTo>
                    <a:lnTo>
                      <a:pt x="298" y="7351"/>
                    </a:lnTo>
                    <a:lnTo>
                      <a:pt x="343" y="7351"/>
                    </a:lnTo>
                    <a:lnTo>
                      <a:pt x="343" y="7259"/>
                    </a:lnTo>
                    <a:lnTo>
                      <a:pt x="389" y="7259"/>
                    </a:lnTo>
                    <a:lnTo>
                      <a:pt x="389" y="7191"/>
                    </a:lnTo>
                    <a:lnTo>
                      <a:pt x="412" y="7191"/>
                    </a:lnTo>
                    <a:lnTo>
                      <a:pt x="412" y="7145"/>
                    </a:lnTo>
                    <a:lnTo>
                      <a:pt x="457" y="7145"/>
                    </a:lnTo>
                    <a:lnTo>
                      <a:pt x="457" y="7122"/>
                    </a:lnTo>
                    <a:lnTo>
                      <a:pt x="503" y="7122"/>
                    </a:lnTo>
                    <a:lnTo>
                      <a:pt x="503" y="7077"/>
                    </a:lnTo>
                    <a:lnTo>
                      <a:pt x="526" y="7077"/>
                    </a:lnTo>
                    <a:lnTo>
                      <a:pt x="526" y="7031"/>
                    </a:lnTo>
                    <a:lnTo>
                      <a:pt x="571" y="7031"/>
                    </a:lnTo>
                    <a:lnTo>
                      <a:pt x="571" y="7008"/>
                    </a:lnTo>
                    <a:lnTo>
                      <a:pt x="617" y="7008"/>
                    </a:lnTo>
                    <a:lnTo>
                      <a:pt x="617" y="6963"/>
                    </a:lnTo>
                    <a:lnTo>
                      <a:pt x="640" y="6963"/>
                    </a:lnTo>
                    <a:lnTo>
                      <a:pt x="640" y="6917"/>
                    </a:lnTo>
                    <a:lnTo>
                      <a:pt x="686" y="6917"/>
                    </a:lnTo>
                    <a:lnTo>
                      <a:pt x="686" y="6894"/>
                    </a:lnTo>
                    <a:lnTo>
                      <a:pt x="754" y="6894"/>
                    </a:lnTo>
                    <a:lnTo>
                      <a:pt x="754" y="6848"/>
                    </a:lnTo>
                    <a:lnTo>
                      <a:pt x="845" y="6848"/>
                    </a:lnTo>
                    <a:lnTo>
                      <a:pt x="845" y="6803"/>
                    </a:lnTo>
                    <a:lnTo>
                      <a:pt x="914" y="6803"/>
                    </a:lnTo>
                    <a:lnTo>
                      <a:pt x="914" y="6780"/>
                    </a:lnTo>
                    <a:lnTo>
                      <a:pt x="1028" y="6780"/>
                    </a:lnTo>
                    <a:lnTo>
                      <a:pt x="1028" y="6734"/>
                    </a:lnTo>
                    <a:lnTo>
                      <a:pt x="1211" y="6734"/>
                    </a:lnTo>
                    <a:lnTo>
                      <a:pt x="1211" y="6689"/>
                    </a:lnTo>
                    <a:lnTo>
                      <a:pt x="1987" y="6689"/>
                    </a:lnTo>
                    <a:lnTo>
                      <a:pt x="1987" y="6734"/>
                    </a:lnTo>
                    <a:lnTo>
                      <a:pt x="2124" y="6734"/>
                    </a:lnTo>
                    <a:lnTo>
                      <a:pt x="2124" y="6780"/>
                    </a:lnTo>
                    <a:lnTo>
                      <a:pt x="2238" y="6780"/>
                    </a:lnTo>
                    <a:lnTo>
                      <a:pt x="2238" y="6803"/>
                    </a:lnTo>
                    <a:lnTo>
                      <a:pt x="2352" y="6803"/>
                    </a:lnTo>
                    <a:lnTo>
                      <a:pt x="2352" y="6848"/>
                    </a:lnTo>
                    <a:lnTo>
                      <a:pt x="2443" y="6848"/>
                    </a:lnTo>
                    <a:lnTo>
                      <a:pt x="2443" y="6894"/>
                    </a:lnTo>
                    <a:lnTo>
                      <a:pt x="2466" y="6894"/>
                    </a:lnTo>
                    <a:lnTo>
                      <a:pt x="2466" y="6552"/>
                    </a:lnTo>
                    <a:lnTo>
                      <a:pt x="2512" y="6552"/>
                    </a:lnTo>
                    <a:lnTo>
                      <a:pt x="2512" y="6232"/>
                    </a:lnTo>
                    <a:lnTo>
                      <a:pt x="2557" y="6232"/>
                    </a:lnTo>
                    <a:lnTo>
                      <a:pt x="2557" y="6004"/>
                    </a:lnTo>
                    <a:lnTo>
                      <a:pt x="2580" y="6004"/>
                    </a:lnTo>
                    <a:lnTo>
                      <a:pt x="2580" y="5867"/>
                    </a:lnTo>
                    <a:lnTo>
                      <a:pt x="2626" y="5867"/>
                    </a:lnTo>
                    <a:lnTo>
                      <a:pt x="2626" y="5661"/>
                    </a:lnTo>
                    <a:lnTo>
                      <a:pt x="2671" y="5661"/>
                    </a:lnTo>
                    <a:lnTo>
                      <a:pt x="2671" y="5479"/>
                    </a:lnTo>
                    <a:lnTo>
                      <a:pt x="2694" y="5479"/>
                    </a:lnTo>
                    <a:lnTo>
                      <a:pt x="2694" y="5319"/>
                    </a:lnTo>
                    <a:lnTo>
                      <a:pt x="2740" y="5319"/>
                    </a:lnTo>
                    <a:lnTo>
                      <a:pt x="2740" y="5205"/>
                    </a:lnTo>
                    <a:lnTo>
                      <a:pt x="2785" y="5205"/>
                    </a:lnTo>
                    <a:lnTo>
                      <a:pt x="2785" y="5091"/>
                    </a:lnTo>
                    <a:lnTo>
                      <a:pt x="2808" y="5091"/>
                    </a:lnTo>
                    <a:lnTo>
                      <a:pt x="2808" y="4977"/>
                    </a:lnTo>
                    <a:lnTo>
                      <a:pt x="2854" y="4977"/>
                    </a:lnTo>
                    <a:lnTo>
                      <a:pt x="2854" y="4863"/>
                    </a:lnTo>
                    <a:lnTo>
                      <a:pt x="2900" y="4863"/>
                    </a:lnTo>
                    <a:lnTo>
                      <a:pt x="2900" y="4748"/>
                    </a:lnTo>
                    <a:lnTo>
                      <a:pt x="2922" y="4748"/>
                    </a:lnTo>
                    <a:lnTo>
                      <a:pt x="2922" y="4634"/>
                    </a:lnTo>
                    <a:lnTo>
                      <a:pt x="2968" y="4634"/>
                    </a:lnTo>
                    <a:lnTo>
                      <a:pt x="2968" y="4566"/>
                    </a:lnTo>
                    <a:lnTo>
                      <a:pt x="3014" y="4566"/>
                    </a:lnTo>
                    <a:lnTo>
                      <a:pt x="3014" y="4452"/>
                    </a:lnTo>
                    <a:lnTo>
                      <a:pt x="3037" y="4452"/>
                    </a:lnTo>
                    <a:lnTo>
                      <a:pt x="3037" y="4383"/>
                    </a:lnTo>
                    <a:lnTo>
                      <a:pt x="3082" y="4383"/>
                    </a:lnTo>
                    <a:lnTo>
                      <a:pt x="3082" y="4292"/>
                    </a:lnTo>
                    <a:lnTo>
                      <a:pt x="3128" y="4292"/>
                    </a:lnTo>
                    <a:lnTo>
                      <a:pt x="3128" y="4178"/>
                    </a:lnTo>
                    <a:lnTo>
                      <a:pt x="3151" y="4178"/>
                    </a:lnTo>
                    <a:lnTo>
                      <a:pt x="3151" y="4109"/>
                    </a:lnTo>
                    <a:lnTo>
                      <a:pt x="3196" y="4109"/>
                    </a:lnTo>
                    <a:lnTo>
                      <a:pt x="3196" y="4041"/>
                    </a:lnTo>
                    <a:lnTo>
                      <a:pt x="3242" y="4041"/>
                    </a:lnTo>
                    <a:lnTo>
                      <a:pt x="3242" y="3950"/>
                    </a:lnTo>
                    <a:lnTo>
                      <a:pt x="3265" y="3950"/>
                    </a:lnTo>
                    <a:lnTo>
                      <a:pt x="3265" y="3881"/>
                    </a:lnTo>
                    <a:lnTo>
                      <a:pt x="3310" y="3881"/>
                    </a:lnTo>
                    <a:lnTo>
                      <a:pt x="3310" y="3813"/>
                    </a:lnTo>
                    <a:lnTo>
                      <a:pt x="3356" y="3813"/>
                    </a:lnTo>
                    <a:lnTo>
                      <a:pt x="3356" y="3721"/>
                    </a:lnTo>
                    <a:lnTo>
                      <a:pt x="3379" y="3721"/>
                    </a:lnTo>
                    <a:lnTo>
                      <a:pt x="3379" y="3698"/>
                    </a:lnTo>
                    <a:lnTo>
                      <a:pt x="3425" y="3698"/>
                    </a:lnTo>
                    <a:lnTo>
                      <a:pt x="3425" y="3607"/>
                    </a:lnTo>
                    <a:lnTo>
                      <a:pt x="3470" y="3607"/>
                    </a:lnTo>
                    <a:lnTo>
                      <a:pt x="3470" y="3539"/>
                    </a:lnTo>
                    <a:lnTo>
                      <a:pt x="3493" y="3539"/>
                    </a:lnTo>
                    <a:lnTo>
                      <a:pt x="3493" y="3470"/>
                    </a:lnTo>
                    <a:lnTo>
                      <a:pt x="3539" y="3470"/>
                    </a:lnTo>
                    <a:lnTo>
                      <a:pt x="3539" y="3379"/>
                    </a:lnTo>
                    <a:lnTo>
                      <a:pt x="3584" y="3379"/>
                    </a:lnTo>
                    <a:lnTo>
                      <a:pt x="3584" y="3356"/>
                    </a:lnTo>
                    <a:lnTo>
                      <a:pt x="3607" y="3356"/>
                    </a:lnTo>
                    <a:lnTo>
                      <a:pt x="3607" y="3265"/>
                    </a:lnTo>
                    <a:lnTo>
                      <a:pt x="3653" y="3265"/>
                    </a:lnTo>
                    <a:lnTo>
                      <a:pt x="3653" y="3242"/>
                    </a:lnTo>
                    <a:lnTo>
                      <a:pt x="3698" y="3242"/>
                    </a:lnTo>
                    <a:lnTo>
                      <a:pt x="3698" y="3151"/>
                    </a:lnTo>
                    <a:lnTo>
                      <a:pt x="3721" y="3151"/>
                    </a:lnTo>
                    <a:lnTo>
                      <a:pt x="3721" y="3128"/>
                    </a:lnTo>
                    <a:lnTo>
                      <a:pt x="3767" y="3128"/>
                    </a:lnTo>
                    <a:lnTo>
                      <a:pt x="3767" y="3082"/>
                    </a:lnTo>
                    <a:lnTo>
                      <a:pt x="3813" y="3082"/>
                    </a:lnTo>
                    <a:lnTo>
                      <a:pt x="3813" y="3014"/>
                    </a:lnTo>
                    <a:lnTo>
                      <a:pt x="3835" y="3014"/>
                    </a:lnTo>
                    <a:lnTo>
                      <a:pt x="3835" y="2968"/>
                    </a:lnTo>
                    <a:lnTo>
                      <a:pt x="3881" y="2968"/>
                    </a:lnTo>
                    <a:lnTo>
                      <a:pt x="3881" y="2900"/>
                    </a:lnTo>
                    <a:lnTo>
                      <a:pt x="3927" y="2900"/>
                    </a:lnTo>
                    <a:lnTo>
                      <a:pt x="3927" y="2854"/>
                    </a:lnTo>
                    <a:lnTo>
                      <a:pt x="3950" y="2854"/>
                    </a:lnTo>
                    <a:lnTo>
                      <a:pt x="3950" y="2785"/>
                    </a:lnTo>
                    <a:lnTo>
                      <a:pt x="3995" y="2785"/>
                    </a:lnTo>
                    <a:lnTo>
                      <a:pt x="3995" y="2740"/>
                    </a:lnTo>
                    <a:lnTo>
                      <a:pt x="4041" y="2740"/>
                    </a:lnTo>
                    <a:lnTo>
                      <a:pt x="4041" y="2694"/>
                    </a:lnTo>
                    <a:lnTo>
                      <a:pt x="4064" y="2694"/>
                    </a:lnTo>
                    <a:lnTo>
                      <a:pt x="4064" y="2671"/>
                    </a:lnTo>
                    <a:lnTo>
                      <a:pt x="4109" y="2671"/>
                    </a:lnTo>
                    <a:lnTo>
                      <a:pt x="4109" y="2626"/>
                    </a:lnTo>
                    <a:lnTo>
                      <a:pt x="4155" y="2626"/>
                    </a:lnTo>
                    <a:lnTo>
                      <a:pt x="4155" y="2557"/>
                    </a:lnTo>
                    <a:lnTo>
                      <a:pt x="4178" y="2557"/>
                    </a:lnTo>
                    <a:lnTo>
                      <a:pt x="4178" y="2512"/>
                    </a:lnTo>
                    <a:lnTo>
                      <a:pt x="4223" y="2512"/>
                    </a:lnTo>
                    <a:lnTo>
                      <a:pt x="4223" y="2466"/>
                    </a:lnTo>
                    <a:lnTo>
                      <a:pt x="4269" y="2466"/>
                    </a:lnTo>
                    <a:lnTo>
                      <a:pt x="4269" y="2443"/>
                    </a:lnTo>
                    <a:lnTo>
                      <a:pt x="4292" y="2443"/>
                    </a:lnTo>
                    <a:lnTo>
                      <a:pt x="4292" y="2397"/>
                    </a:lnTo>
                    <a:lnTo>
                      <a:pt x="4338" y="2397"/>
                    </a:lnTo>
                    <a:lnTo>
                      <a:pt x="4338" y="2329"/>
                    </a:lnTo>
                    <a:lnTo>
                      <a:pt x="4383" y="2329"/>
                    </a:lnTo>
                    <a:lnTo>
                      <a:pt x="4383" y="2283"/>
                    </a:lnTo>
                    <a:lnTo>
                      <a:pt x="4406" y="2283"/>
                    </a:lnTo>
                    <a:lnTo>
                      <a:pt x="4406" y="2238"/>
                    </a:lnTo>
                    <a:lnTo>
                      <a:pt x="4452" y="2238"/>
                    </a:lnTo>
                    <a:lnTo>
                      <a:pt x="4452" y="2215"/>
                    </a:lnTo>
                    <a:lnTo>
                      <a:pt x="4497" y="2215"/>
                    </a:lnTo>
                    <a:lnTo>
                      <a:pt x="4497" y="2169"/>
                    </a:lnTo>
                    <a:lnTo>
                      <a:pt x="4520" y="2169"/>
                    </a:lnTo>
                    <a:lnTo>
                      <a:pt x="4520" y="2124"/>
                    </a:lnTo>
                    <a:lnTo>
                      <a:pt x="4566" y="2124"/>
                    </a:lnTo>
                    <a:lnTo>
                      <a:pt x="4566" y="2101"/>
                    </a:lnTo>
                    <a:lnTo>
                      <a:pt x="4611" y="2101"/>
                    </a:lnTo>
                    <a:lnTo>
                      <a:pt x="4611" y="2055"/>
                    </a:lnTo>
                    <a:lnTo>
                      <a:pt x="4634" y="2055"/>
                    </a:lnTo>
                    <a:lnTo>
                      <a:pt x="4634" y="2009"/>
                    </a:lnTo>
                    <a:lnTo>
                      <a:pt x="4680" y="2009"/>
                    </a:lnTo>
                    <a:lnTo>
                      <a:pt x="4680" y="1987"/>
                    </a:lnTo>
                    <a:lnTo>
                      <a:pt x="4726" y="1987"/>
                    </a:lnTo>
                    <a:lnTo>
                      <a:pt x="4726" y="1941"/>
                    </a:lnTo>
                    <a:lnTo>
                      <a:pt x="4748" y="1941"/>
                    </a:lnTo>
                    <a:lnTo>
                      <a:pt x="4748" y="1895"/>
                    </a:lnTo>
                    <a:lnTo>
                      <a:pt x="4794" y="1895"/>
                    </a:lnTo>
                    <a:lnTo>
                      <a:pt x="4794" y="1872"/>
                    </a:lnTo>
                    <a:lnTo>
                      <a:pt x="4840" y="1872"/>
                    </a:lnTo>
                    <a:lnTo>
                      <a:pt x="4840" y="1827"/>
                    </a:lnTo>
                    <a:lnTo>
                      <a:pt x="4863" y="1827"/>
                    </a:lnTo>
                    <a:lnTo>
                      <a:pt x="4863" y="1781"/>
                    </a:lnTo>
                    <a:lnTo>
                      <a:pt x="4908" y="1781"/>
                    </a:lnTo>
                    <a:lnTo>
                      <a:pt x="4908" y="1758"/>
                    </a:lnTo>
                    <a:lnTo>
                      <a:pt x="4954" y="1758"/>
                    </a:lnTo>
                    <a:lnTo>
                      <a:pt x="4954" y="1713"/>
                    </a:lnTo>
                    <a:lnTo>
                      <a:pt x="5022" y="1713"/>
                    </a:lnTo>
                    <a:lnTo>
                      <a:pt x="5022" y="1667"/>
                    </a:lnTo>
                    <a:lnTo>
                      <a:pt x="5068" y="1667"/>
                    </a:lnTo>
                    <a:lnTo>
                      <a:pt x="5068" y="1644"/>
                    </a:lnTo>
                    <a:lnTo>
                      <a:pt x="5091" y="1644"/>
                    </a:lnTo>
                    <a:lnTo>
                      <a:pt x="5091" y="1599"/>
                    </a:lnTo>
                    <a:lnTo>
                      <a:pt x="5136" y="1599"/>
                    </a:lnTo>
                    <a:lnTo>
                      <a:pt x="5136" y="1553"/>
                    </a:lnTo>
                    <a:lnTo>
                      <a:pt x="5205" y="1553"/>
                    </a:lnTo>
                    <a:lnTo>
                      <a:pt x="5205" y="1530"/>
                    </a:lnTo>
                    <a:lnTo>
                      <a:pt x="5251" y="1530"/>
                    </a:lnTo>
                    <a:lnTo>
                      <a:pt x="5251" y="1484"/>
                    </a:lnTo>
                    <a:lnTo>
                      <a:pt x="5296" y="1484"/>
                    </a:lnTo>
                    <a:lnTo>
                      <a:pt x="5296" y="1439"/>
                    </a:lnTo>
                    <a:lnTo>
                      <a:pt x="5319" y="1439"/>
                    </a:lnTo>
                    <a:lnTo>
                      <a:pt x="5319" y="1416"/>
                    </a:lnTo>
                    <a:lnTo>
                      <a:pt x="5410" y="1416"/>
                    </a:lnTo>
                    <a:lnTo>
                      <a:pt x="5410" y="1370"/>
                    </a:lnTo>
                    <a:lnTo>
                      <a:pt x="5433" y="1370"/>
                    </a:lnTo>
                    <a:lnTo>
                      <a:pt x="5433" y="1325"/>
                    </a:lnTo>
                    <a:lnTo>
                      <a:pt x="5479" y="1325"/>
                    </a:lnTo>
                    <a:lnTo>
                      <a:pt x="5479" y="1302"/>
                    </a:lnTo>
                    <a:lnTo>
                      <a:pt x="5547" y="1302"/>
                    </a:lnTo>
                    <a:lnTo>
                      <a:pt x="5547" y="1256"/>
                    </a:lnTo>
                    <a:lnTo>
                      <a:pt x="5593" y="1256"/>
                    </a:lnTo>
                    <a:lnTo>
                      <a:pt x="5593" y="1211"/>
                    </a:lnTo>
                    <a:lnTo>
                      <a:pt x="5661" y="1211"/>
                    </a:lnTo>
                    <a:lnTo>
                      <a:pt x="5661" y="1188"/>
                    </a:lnTo>
                    <a:lnTo>
                      <a:pt x="5707" y="1188"/>
                    </a:lnTo>
                    <a:lnTo>
                      <a:pt x="5707" y="1142"/>
                    </a:lnTo>
                    <a:lnTo>
                      <a:pt x="5776" y="1142"/>
                    </a:lnTo>
                    <a:lnTo>
                      <a:pt x="5776" y="1096"/>
                    </a:lnTo>
                    <a:lnTo>
                      <a:pt x="5821" y="1096"/>
                    </a:lnTo>
                    <a:lnTo>
                      <a:pt x="5821" y="1074"/>
                    </a:lnTo>
                    <a:lnTo>
                      <a:pt x="5890" y="1074"/>
                    </a:lnTo>
                    <a:lnTo>
                      <a:pt x="5890" y="1028"/>
                    </a:lnTo>
                    <a:lnTo>
                      <a:pt x="5935" y="1028"/>
                    </a:lnTo>
                    <a:lnTo>
                      <a:pt x="5935" y="982"/>
                    </a:lnTo>
                    <a:lnTo>
                      <a:pt x="6004" y="982"/>
                    </a:lnTo>
                    <a:lnTo>
                      <a:pt x="6004" y="959"/>
                    </a:lnTo>
                    <a:lnTo>
                      <a:pt x="6049" y="959"/>
                    </a:lnTo>
                    <a:lnTo>
                      <a:pt x="6049" y="914"/>
                    </a:lnTo>
                    <a:lnTo>
                      <a:pt x="6118" y="914"/>
                    </a:lnTo>
                    <a:lnTo>
                      <a:pt x="6118" y="868"/>
                    </a:lnTo>
                    <a:lnTo>
                      <a:pt x="6209" y="868"/>
                    </a:lnTo>
                    <a:lnTo>
                      <a:pt x="6209" y="845"/>
                    </a:lnTo>
                    <a:lnTo>
                      <a:pt x="6278" y="845"/>
                    </a:lnTo>
                    <a:lnTo>
                      <a:pt x="6278" y="800"/>
                    </a:lnTo>
                    <a:lnTo>
                      <a:pt x="6346" y="800"/>
                    </a:lnTo>
                    <a:lnTo>
                      <a:pt x="6346" y="754"/>
                    </a:lnTo>
                    <a:lnTo>
                      <a:pt x="6438" y="754"/>
                    </a:lnTo>
                    <a:lnTo>
                      <a:pt x="6438" y="731"/>
                    </a:lnTo>
                    <a:lnTo>
                      <a:pt x="6506" y="731"/>
                    </a:lnTo>
                    <a:lnTo>
                      <a:pt x="6506" y="686"/>
                    </a:lnTo>
                    <a:lnTo>
                      <a:pt x="6574" y="686"/>
                    </a:lnTo>
                    <a:lnTo>
                      <a:pt x="6574" y="640"/>
                    </a:lnTo>
                    <a:lnTo>
                      <a:pt x="6666" y="640"/>
                    </a:lnTo>
                    <a:lnTo>
                      <a:pt x="6666" y="617"/>
                    </a:lnTo>
                    <a:lnTo>
                      <a:pt x="6734" y="617"/>
                    </a:lnTo>
                    <a:lnTo>
                      <a:pt x="6734" y="571"/>
                    </a:lnTo>
                    <a:lnTo>
                      <a:pt x="6803" y="571"/>
                    </a:lnTo>
                    <a:lnTo>
                      <a:pt x="6803" y="526"/>
                    </a:lnTo>
                    <a:lnTo>
                      <a:pt x="6917" y="526"/>
                    </a:lnTo>
                    <a:lnTo>
                      <a:pt x="6917" y="503"/>
                    </a:lnTo>
                    <a:lnTo>
                      <a:pt x="7008" y="503"/>
                    </a:lnTo>
                    <a:lnTo>
                      <a:pt x="7008" y="457"/>
                    </a:lnTo>
                    <a:lnTo>
                      <a:pt x="7122" y="457"/>
                    </a:lnTo>
                    <a:lnTo>
                      <a:pt x="7122" y="412"/>
                    </a:lnTo>
                    <a:lnTo>
                      <a:pt x="7191" y="412"/>
                    </a:lnTo>
                    <a:lnTo>
                      <a:pt x="7191" y="389"/>
                    </a:lnTo>
                    <a:lnTo>
                      <a:pt x="7305" y="389"/>
                    </a:lnTo>
                    <a:lnTo>
                      <a:pt x="7305" y="343"/>
                    </a:lnTo>
                    <a:lnTo>
                      <a:pt x="7419" y="343"/>
                    </a:lnTo>
                    <a:lnTo>
                      <a:pt x="7419" y="298"/>
                    </a:lnTo>
                    <a:lnTo>
                      <a:pt x="7533" y="298"/>
                    </a:lnTo>
                    <a:lnTo>
                      <a:pt x="7533" y="275"/>
                    </a:lnTo>
                    <a:lnTo>
                      <a:pt x="7693" y="275"/>
                    </a:lnTo>
                    <a:lnTo>
                      <a:pt x="7693" y="229"/>
                    </a:lnTo>
                    <a:lnTo>
                      <a:pt x="7807" y="229"/>
                    </a:lnTo>
                    <a:lnTo>
                      <a:pt x="7807" y="183"/>
                    </a:lnTo>
                    <a:lnTo>
                      <a:pt x="7944" y="183"/>
                    </a:lnTo>
                    <a:lnTo>
                      <a:pt x="7944" y="161"/>
                    </a:lnTo>
                    <a:lnTo>
                      <a:pt x="8104" y="161"/>
                    </a:lnTo>
                    <a:lnTo>
                      <a:pt x="8104" y="115"/>
                    </a:lnTo>
                    <a:lnTo>
                      <a:pt x="8332" y="115"/>
                    </a:lnTo>
                    <a:lnTo>
                      <a:pt x="8332" y="69"/>
                    </a:lnTo>
                    <a:lnTo>
                      <a:pt x="8560" y="69"/>
                    </a:lnTo>
                    <a:lnTo>
                      <a:pt x="8560" y="46"/>
                    </a:lnTo>
                    <a:lnTo>
                      <a:pt x="8857" y="46"/>
                    </a:lnTo>
                    <a:lnTo>
                      <a:pt x="8857" y="1"/>
                    </a:lnTo>
                    <a:lnTo>
                      <a:pt x="10272" y="1"/>
                    </a:lnTo>
                    <a:lnTo>
                      <a:pt x="10272" y="46"/>
                    </a:lnTo>
                    <a:lnTo>
                      <a:pt x="10683" y="46"/>
                    </a:lnTo>
                    <a:lnTo>
                      <a:pt x="10683" y="69"/>
                    </a:lnTo>
                    <a:lnTo>
                      <a:pt x="11459" y="69"/>
                    </a:lnTo>
                    <a:lnTo>
                      <a:pt x="11459" y="115"/>
                    </a:lnTo>
                    <a:lnTo>
                      <a:pt x="12326" y="115"/>
                    </a:lnTo>
                    <a:lnTo>
                      <a:pt x="12326" y="69"/>
                    </a:lnTo>
                    <a:lnTo>
                      <a:pt x="13011" y="69"/>
                    </a:lnTo>
                    <a:lnTo>
                      <a:pt x="13011" y="46"/>
                    </a:lnTo>
                    <a:lnTo>
                      <a:pt x="13399" y="46"/>
                    </a:lnTo>
                    <a:lnTo>
                      <a:pt x="13399" y="1"/>
                    </a:lnTo>
                    <a:lnTo>
                      <a:pt x="13650" y="1"/>
                    </a:lnTo>
                    <a:lnTo>
                      <a:pt x="13650" y="46"/>
                    </a:lnTo>
                    <a:lnTo>
                      <a:pt x="13742" y="46"/>
                    </a:lnTo>
                    <a:lnTo>
                      <a:pt x="13742" y="69"/>
                    </a:lnTo>
                    <a:lnTo>
                      <a:pt x="13810" y="69"/>
                    </a:lnTo>
                    <a:lnTo>
                      <a:pt x="13810" y="115"/>
                    </a:lnTo>
                    <a:lnTo>
                      <a:pt x="13879" y="115"/>
                    </a:lnTo>
                    <a:lnTo>
                      <a:pt x="13879" y="161"/>
                    </a:lnTo>
                    <a:lnTo>
                      <a:pt x="13970" y="161"/>
                    </a:lnTo>
                    <a:lnTo>
                      <a:pt x="13970" y="183"/>
                    </a:lnTo>
                    <a:lnTo>
                      <a:pt x="13993" y="183"/>
                    </a:lnTo>
                    <a:lnTo>
                      <a:pt x="13993" y="229"/>
                    </a:lnTo>
                    <a:lnTo>
                      <a:pt x="14084" y="229"/>
                    </a:lnTo>
                    <a:lnTo>
                      <a:pt x="14084" y="275"/>
                    </a:lnTo>
                    <a:lnTo>
                      <a:pt x="14152" y="275"/>
                    </a:lnTo>
                    <a:lnTo>
                      <a:pt x="14152" y="298"/>
                    </a:lnTo>
                    <a:lnTo>
                      <a:pt x="14198" y="298"/>
                    </a:lnTo>
                    <a:lnTo>
                      <a:pt x="14198" y="343"/>
                    </a:lnTo>
                    <a:lnTo>
                      <a:pt x="14267" y="343"/>
                    </a:lnTo>
                    <a:lnTo>
                      <a:pt x="14267" y="389"/>
                    </a:lnTo>
                    <a:lnTo>
                      <a:pt x="14335" y="389"/>
                    </a:lnTo>
                    <a:lnTo>
                      <a:pt x="14335" y="412"/>
                    </a:lnTo>
                    <a:lnTo>
                      <a:pt x="14381" y="412"/>
                    </a:lnTo>
                    <a:lnTo>
                      <a:pt x="14381" y="457"/>
                    </a:lnTo>
                    <a:lnTo>
                      <a:pt x="14449" y="457"/>
                    </a:lnTo>
                    <a:lnTo>
                      <a:pt x="14449" y="503"/>
                    </a:lnTo>
                    <a:lnTo>
                      <a:pt x="14540" y="503"/>
                    </a:lnTo>
                    <a:lnTo>
                      <a:pt x="14540" y="526"/>
                    </a:lnTo>
                    <a:lnTo>
                      <a:pt x="14563" y="526"/>
                    </a:lnTo>
                    <a:lnTo>
                      <a:pt x="14563" y="571"/>
                    </a:lnTo>
                    <a:lnTo>
                      <a:pt x="14655" y="571"/>
                    </a:lnTo>
                    <a:lnTo>
                      <a:pt x="14655" y="617"/>
                    </a:lnTo>
                    <a:lnTo>
                      <a:pt x="14723" y="617"/>
                    </a:lnTo>
                    <a:lnTo>
                      <a:pt x="14723" y="640"/>
                    </a:lnTo>
                    <a:lnTo>
                      <a:pt x="14769" y="640"/>
                    </a:lnTo>
                    <a:lnTo>
                      <a:pt x="14769" y="686"/>
                    </a:lnTo>
                    <a:lnTo>
                      <a:pt x="14837" y="686"/>
                    </a:lnTo>
                    <a:lnTo>
                      <a:pt x="14837" y="731"/>
                    </a:lnTo>
                    <a:lnTo>
                      <a:pt x="14906" y="731"/>
                    </a:lnTo>
                    <a:lnTo>
                      <a:pt x="14906" y="754"/>
                    </a:lnTo>
                    <a:lnTo>
                      <a:pt x="14951" y="754"/>
                    </a:lnTo>
                    <a:lnTo>
                      <a:pt x="14951" y="800"/>
                    </a:lnTo>
                    <a:lnTo>
                      <a:pt x="14997" y="800"/>
                    </a:lnTo>
                    <a:lnTo>
                      <a:pt x="14997" y="845"/>
                    </a:lnTo>
                    <a:lnTo>
                      <a:pt x="15065" y="845"/>
                    </a:lnTo>
                    <a:lnTo>
                      <a:pt x="15065" y="868"/>
                    </a:lnTo>
                    <a:lnTo>
                      <a:pt x="15111" y="868"/>
                    </a:lnTo>
                    <a:lnTo>
                      <a:pt x="15111" y="914"/>
                    </a:lnTo>
                    <a:lnTo>
                      <a:pt x="15134" y="914"/>
                    </a:lnTo>
                    <a:lnTo>
                      <a:pt x="15134" y="959"/>
                    </a:lnTo>
                    <a:lnTo>
                      <a:pt x="15225" y="959"/>
                    </a:lnTo>
                    <a:lnTo>
                      <a:pt x="15225" y="982"/>
                    </a:lnTo>
                    <a:lnTo>
                      <a:pt x="15248" y="982"/>
                    </a:lnTo>
                    <a:lnTo>
                      <a:pt x="15248" y="1028"/>
                    </a:lnTo>
                    <a:lnTo>
                      <a:pt x="15294" y="1028"/>
                    </a:lnTo>
                    <a:lnTo>
                      <a:pt x="15294" y="1074"/>
                    </a:lnTo>
                    <a:lnTo>
                      <a:pt x="15362" y="1074"/>
                    </a:lnTo>
                    <a:lnTo>
                      <a:pt x="15362" y="1096"/>
                    </a:lnTo>
                    <a:lnTo>
                      <a:pt x="15408" y="1096"/>
                    </a:lnTo>
                    <a:lnTo>
                      <a:pt x="15408" y="1142"/>
                    </a:lnTo>
                    <a:lnTo>
                      <a:pt x="15454" y="1142"/>
                    </a:lnTo>
                    <a:lnTo>
                      <a:pt x="15454" y="1188"/>
                    </a:lnTo>
                    <a:lnTo>
                      <a:pt x="15522" y="1188"/>
                    </a:lnTo>
                    <a:lnTo>
                      <a:pt x="15522" y="1211"/>
                    </a:lnTo>
                    <a:lnTo>
                      <a:pt x="15568" y="1211"/>
                    </a:lnTo>
                    <a:lnTo>
                      <a:pt x="15568" y="1256"/>
                    </a:lnTo>
                    <a:lnTo>
                      <a:pt x="15590" y="1256"/>
                    </a:lnTo>
                    <a:lnTo>
                      <a:pt x="15590" y="1302"/>
                    </a:lnTo>
                    <a:lnTo>
                      <a:pt x="15682" y="1302"/>
                    </a:lnTo>
                    <a:lnTo>
                      <a:pt x="15682" y="1325"/>
                    </a:lnTo>
                    <a:lnTo>
                      <a:pt x="15705" y="1325"/>
                    </a:lnTo>
                    <a:lnTo>
                      <a:pt x="15705" y="1370"/>
                    </a:lnTo>
                    <a:lnTo>
                      <a:pt x="15750" y="1370"/>
                    </a:lnTo>
                    <a:lnTo>
                      <a:pt x="15750" y="1416"/>
                    </a:lnTo>
                    <a:lnTo>
                      <a:pt x="15796" y="1416"/>
                    </a:lnTo>
                    <a:lnTo>
                      <a:pt x="15796" y="1530"/>
                    </a:lnTo>
                    <a:lnTo>
                      <a:pt x="15819" y="1530"/>
                    </a:lnTo>
                    <a:lnTo>
                      <a:pt x="15819" y="1644"/>
                    </a:lnTo>
                    <a:lnTo>
                      <a:pt x="15864" y="1644"/>
                    </a:lnTo>
                    <a:lnTo>
                      <a:pt x="15864" y="1827"/>
                    </a:lnTo>
                    <a:lnTo>
                      <a:pt x="15910" y="1827"/>
                    </a:lnTo>
                    <a:lnTo>
                      <a:pt x="15910" y="2238"/>
                    </a:lnTo>
                    <a:lnTo>
                      <a:pt x="15933" y="2238"/>
                    </a:lnTo>
                    <a:lnTo>
                      <a:pt x="15933" y="2922"/>
                    </a:lnTo>
                    <a:lnTo>
                      <a:pt x="15978" y="2922"/>
                    </a:lnTo>
                    <a:lnTo>
                      <a:pt x="15978" y="3607"/>
                    </a:lnTo>
                    <a:lnTo>
                      <a:pt x="16024" y="3607"/>
                    </a:lnTo>
                    <a:lnTo>
                      <a:pt x="16024" y="4269"/>
                    </a:lnTo>
                    <a:lnTo>
                      <a:pt x="16047" y="4269"/>
                    </a:lnTo>
                    <a:lnTo>
                      <a:pt x="16047" y="4954"/>
                    </a:lnTo>
                    <a:lnTo>
                      <a:pt x="16093" y="4954"/>
                    </a:lnTo>
                    <a:lnTo>
                      <a:pt x="16093" y="5639"/>
                    </a:lnTo>
                    <a:lnTo>
                      <a:pt x="16138" y="5639"/>
                    </a:lnTo>
                    <a:lnTo>
                      <a:pt x="16138" y="6323"/>
                    </a:lnTo>
                    <a:lnTo>
                      <a:pt x="16161" y="6323"/>
                    </a:lnTo>
                    <a:lnTo>
                      <a:pt x="16161" y="7008"/>
                    </a:lnTo>
                    <a:lnTo>
                      <a:pt x="16207" y="7008"/>
                    </a:lnTo>
                    <a:lnTo>
                      <a:pt x="16207" y="7693"/>
                    </a:lnTo>
                    <a:lnTo>
                      <a:pt x="16252" y="7693"/>
                    </a:lnTo>
                    <a:lnTo>
                      <a:pt x="16252" y="8378"/>
                    </a:lnTo>
                    <a:lnTo>
                      <a:pt x="16275" y="8378"/>
                    </a:lnTo>
                    <a:lnTo>
                      <a:pt x="16275" y="9062"/>
                    </a:lnTo>
                    <a:lnTo>
                      <a:pt x="16321" y="9062"/>
                    </a:lnTo>
                    <a:lnTo>
                      <a:pt x="16321" y="9747"/>
                    </a:lnTo>
                    <a:lnTo>
                      <a:pt x="16367" y="9747"/>
                    </a:lnTo>
                    <a:lnTo>
                      <a:pt x="16367" y="10615"/>
                    </a:lnTo>
                    <a:lnTo>
                      <a:pt x="16321" y="10615"/>
                    </a:lnTo>
                    <a:lnTo>
                      <a:pt x="16321" y="11254"/>
                    </a:lnTo>
                    <a:lnTo>
                      <a:pt x="16275" y="11254"/>
                    </a:lnTo>
                    <a:lnTo>
                      <a:pt x="16275" y="11687"/>
                    </a:lnTo>
                    <a:lnTo>
                      <a:pt x="16252" y="11687"/>
                    </a:lnTo>
                    <a:lnTo>
                      <a:pt x="16252" y="11938"/>
                    </a:lnTo>
                    <a:lnTo>
                      <a:pt x="16207" y="11938"/>
                    </a:lnTo>
                    <a:lnTo>
                      <a:pt x="16207" y="12212"/>
                    </a:lnTo>
                    <a:lnTo>
                      <a:pt x="16161" y="12212"/>
                    </a:lnTo>
                    <a:lnTo>
                      <a:pt x="16161" y="12441"/>
                    </a:lnTo>
                    <a:lnTo>
                      <a:pt x="16138" y="12441"/>
                    </a:lnTo>
                    <a:lnTo>
                      <a:pt x="16138" y="12623"/>
                    </a:lnTo>
                    <a:lnTo>
                      <a:pt x="16093" y="12623"/>
                    </a:lnTo>
                    <a:lnTo>
                      <a:pt x="16093" y="12829"/>
                    </a:lnTo>
                    <a:lnTo>
                      <a:pt x="16047" y="12829"/>
                    </a:lnTo>
                    <a:lnTo>
                      <a:pt x="16047" y="13011"/>
                    </a:lnTo>
                    <a:lnTo>
                      <a:pt x="16024" y="13011"/>
                    </a:lnTo>
                    <a:lnTo>
                      <a:pt x="16024" y="13171"/>
                    </a:lnTo>
                    <a:lnTo>
                      <a:pt x="15978" y="13171"/>
                    </a:lnTo>
                    <a:lnTo>
                      <a:pt x="15978" y="13285"/>
                    </a:lnTo>
                    <a:lnTo>
                      <a:pt x="15933" y="13285"/>
                    </a:lnTo>
                    <a:lnTo>
                      <a:pt x="15933" y="13422"/>
                    </a:lnTo>
                    <a:lnTo>
                      <a:pt x="15910" y="13422"/>
                    </a:lnTo>
                    <a:lnTo>
                      <a:pt x="15910" y="13582"/>
                    </a:lnTo>
                    <a:lnTo>
                      <a:pt x="15864" y="13582"/>
                    </a:lnTo>
                    <a:lnTo>
                      <a:pt x="15864" y="13696"/>
                    </a:lnTo>
                    <a:lnTo>
                      <a:pt x="15819" y="13696"/>
                    </a:lnTo>
                    <a:lnTo>
                      <a:pt x="15819" y="13810"/>
                    </a:lnTo>
                    <a:lnTo>
                      <a:pt x="15796" y="13810"/>
                    </a:lnTo>
                    <a:lnTo>
                      <a:pt x="15796" y="13924"/>
                    </a:lnTo>
                    <a:lnTo>
                      <a:pt x="15750" y="13924"/>
                    </a:lnTo>
                    <a:lnTo>
                      <a:pt x="15750" y="13993"/>
                    </a:lnTo>
                    <a:lnTo>
                      <a:pt x="15705" y="13993"/>
                    </a:lnTo>
                    <a:lnTo>
                      <a:pt x="15705" y="14107"/>
                    </a:lnTo>
                    <a:lnTo>
                      <a:pt x="15682" y="14107"/>
                    </a:lnTo>
                    <a:lnTo>
                      <a:pt x="15682" y="14221"/>
                    </a:lnTo>
                    <a:lnTo>
                      <a:pt x="15636" y="14221"/>
                    </a:lnTo>
                    <a:lnTo>
                      <a:pt x="15636" y="14312"/>
                    </a:lnTo>
                    <a:lnTo>
                      <a:pt x="15590" y="14312"/>
                    </a:lnTo>
                    <a:lnTo>
                      <a:pt x="15590" y="14426"/>
                    </a:lnTo>
                    <a:lnTo>
                      <a:pt x="15568" y="14426"/>
                    </a:lnTo>
                    <a:lnTo>
                      <a:pt x="15568" y="14495"/>
                    </a:lnTo>
                    <a:lnTo>
                      <a:pt x="15522" y="14495"/>
                    </a:lnTo>
                    <a:lnTo>
                      <a:pt x="15522" y="14563"/>
                    </a:lnTo>
                    <a:lnTo>
                      <a:pt x="15476" y="14563"/>
                    </a:lnTo>
                    <a:lnTo>
                      <a:pt x="15476" y="14655"/>
                    </a:lnTo>
                    <a:lnTo>
                      <a:pt x="15454" y="14655"/>
                    </a:lnTo>
                    <a:lnTo>
                      <a:pt x="15454" y="14723"/>
                    </a:lnTo>
                    <a:lnTo>
                      <a:pt x="15408" y="14723"/>
                    </a:lnTo>
                    <a:lnTo>
                      <a:pt x="15408" y="14792"/>
                    </a:lnTo>
                    <a:lnTo>
                      <a:pt x="15362" y="14792"/>
                    </a:lnTo>
                    <a:lnTo>
                      <a:pt x="15362" y="14883"/>
                    </a:lnTo>
                    <a:lnTo>
                      <a:pt x="15339" y="14883"/>
                    </a:lnTo>
                    <a:lnTo>
                      <a:pt x="15339" y="14951"/>
                    </a:lnTo>
                    <a:lnTo>
                      <a:pt x="15294" y="14951"/>
                    </a:lnTo>
                    <a:lnTo>
                      <a:pt x="15294" y="15020"/>
                    </a:lnTo>
                    <a:lnTo>
                      <a:pt x="15248" y="15020"/>
                    </a:lnTo>
                    <a:lnTo>
                      <a:pt x="15248" y="15111"/>
                    </a:lnTo>
                    <a:lnTo>
                      <a:pt x="15225" y="15111"/>
                    </a:lnTo>
                    <a:lnTo>
                      <a:pt x="15225" y="15134"/>
                    </a:lnTo>
                    <a:lnTo>
                      <a:pt x="15180" y="15134"/>
                    </a:lnTo>
                    <a:lnTo>
                      <a:pt x="15180" y="15225"/>
                    </a:lnTo>
                    <a:lnTo>
                      <a:pt x="15134" y="15225"/>
                    </a:lnTo>
                    <a:lnTo>
                      <a:pt x="15134" y="15248"/>
                    </a:lnTo>
                    <a:lnTo>
                      <a:pt x="15111" y="15248"/>
                    </a:lnTo>
                    <a:lnTo>
                      <a:pt x="15111" y="15339"/>
                    </a:lnTo>
                    <a:lnTo>
                      <a:pt x="15065" y="15339"/>
                    </a:lnTo>
                    <a:lnTo>
                      <a:pt x="15065" y="15362"/>
                    </a:lnTo>
                    <a:lnTo>
                      <a:pt x="15020" y="15362"/>
                    </a:lnTo>
                    <a:lnTo>
                      <a:pt x="15020" y="15454"/>
                    </a:lnTo>
                    <a:lnTo>
                      <a:pt x="14997" y="15454"/>
                    </a:lnTo>
                    <a:lnTo>
                      <a:pt x="14997" y="15476"/>
                    </a:lnTo>
                    <a:lnTo>
                      <a:pt x="14951" y="15476"/>
                    </a:lnTo>
                    <a:lnTo>
                      <a:pt x="14951" y="15568"/>
                    </a:lnTo>
                    <a:lnTo>
                      <a:pt x="14906" y="15568"/>
                    </a:lnTo>
                    <a:lnTo>
                      <a:pt x="14906" y="15590"/>
                    </a:lnTo>
                    <a:lnTo>
                      <a:pt x="14883" y="15590"/>
                    </a:lnTo>
                    <a:lnTo>
                      <a:pt x="14883" y="15682"/>
                    </a:lnTo>
                    <a:lnTo>
                      <a:pt x="14837" y="15682"/>
                    </a:lnTo>
                    <a:lnTo>
                      <a:pt x="14837" y="15705"/>
                    </a:lnTo>
                    <a:lnTo>
                      <a:pt x="14792" y="15705"/>
                    </a:lnTo>
                    <a:lnTo>
                      <a:pt x="14792" y="15750"/>
                    </a:lnTo>
                    <a:lnTo>
                      <a:pt x="14769" y="15750"/>
                    </a:lnTo>
                    <a:lnTo>
                      <a:pt x="14769" y="15796"/>
                    </a:lnTo>
                    <a:lnTo>
                      <a:pt x="14723" y="15796"/>
                    </a:lnTo>
                    <a:lnTo>
                      <a:pt x="14723" y="15819"/>
                    </a:lnTo>
                    <a:lnTo>
                      <a:pt x="14677" y="15819"/>
                    </a:lnTo>
                    <a:lnTo>
                      <a:pt x="14677" y="15864"/>
                    </a:lnTo>
                    <a:lnTo>
                      <a:pt x="14655" y="15864"/>
                    </a:lnTo>
                    <a:lnTo>
                      <a:pt x="14655" y="15910"/>
                    </a:lnTo>
                    <a:lnTo>
                      <a:pt x="14609" y="15910"/>
                    </a:lnTo>
                    <a:lnTo>
                      <a:pt x="14609" y="15933"/>
                    </a:lnTo>
                    <a:lnTo>
                      <a:pt x="14563" y="15933"/>
                    </a:lnTo>
                    <a:lnTo>
                      <a:pt x="14563" y="16024"/>
                    </a:lnTo>
                    <a:lnTo>
                      <a:pt x="14540" y="16024"/>
                    </a:lnTo>
                    <a:lnTo>
                      <a:pt x="14540" y="16047"/>
                    </a:lnTo>
                    <a:lnTo>
                      <a:pt x="14495" y="16047"/>
                    </a:lnTo>
                    <a:lnTo>
                      <a:pt x="14495" y="16093"/>
                    </a:lnTo>
                    <a:lnTo>
                      <a:pt x="14449" y="16093"/>
                    </a:lnTo>
                    <a:lnTo>
                      <a:pt x="14449" y="16138"/>
                    </a:lnTo>
                    <a:lnTo>
                      <a:pt x="14426" y="16138"/>
                    </a:lnTo>
                    <a:lnTo>
                      <a:pt x="14426" y="16161"/>
                    </a:lnTo>
                    <a:lnTo>
                      <a:pt x="14381" y="16161"/>
                    </a:lnTo>
                    <a:lnTo>
                      <a:pt x="14381" y="16207"/>
                    </a:lnTo>
                    <a:lnTo>
                      <a:pt x="14335" y="16207"/>
                    </a:lnTo>
                    <a:lnTo>
                      <a:pt x="14335" y="16252"/>
                    </a:lnTo>
                    <a:lnTo>
                      <a:pt x="14312" y="16252"/>
                    </a:lnTo>
                    <a:lnTo>
                      <a:pt x="14312" y="16275"/>
                    </a:lnTo>
                    <a:lnTo>
                      <a:pt x="14221" y="16275"/>
                    </a:lnTo>
                    <a:lnTo>
                      <a:pt x="14221" y="16321"/>
                    </a:lnTo>
                    <a:lnTo>
                      <a:pt x="14198" y="16321"/>
                    </a:lnTo>
                    <a:lnTo>
                      <a:pt x="14198" y="16367"/>
                    </a:lnTo>
                    <a:lnTo>
                      <a:pt x="14152" y="16367"/>
                    </a:lnTo>
                    <a:lnTo>
                      <a:pt x="14152" y="16389"/>
                    </a:lnTo>
                    <a:lnTo>
                      <a:pt x="14107" y="16389"/>
                    </a:lnTo>
                    <a:lnTo>
                      <a:pt x="14107" y="16435"/>
                    </a:lnTo>
                    <a:lnTo>
                      <a:pt x="14038" y="16435"/>
                    </a:lnTo>
                    <a:lnTo>
                      <a:pt x="14038" y="16481"/>
                    </a:lnTo>
                    <a:lnTo>
                      <a:pt x="13993" y="16481"/>
                    </a:lnTo>
                    <a:lnTo>
                      <a:pt x="13993" y="16503"/>
                    </a:lnTo>
                    <a:lnTo>
                      <a:pt x="13970" y="16503"/>
                    </a:lnTo>
                    <a:lnTo>
                      <a:pt x="13970" y="16549"/>
                    </a:lnTo>
                    <a:lnTo>
                      <a:pt x="13879" y="16549"/>
                    </a:lnTo>
                    <a:lnTo>
                      <a:pt x="13879" y="16595"/>
                    </a:lnTo>
                    <a:lnTo>
                      <a:pt x="13856" y="16595"/>
                    </a:lnTo>
                    <a:lnTo>
                      <a:pt x="13856" y="16618"/>
                    </a:lnTo>
                    <a:lnTo>
                      <a:pt x="13810" y="16618"/>
                    </a:lnTo>
                    <a:lnTo>
                      <a:pt x="13810" y="16663"/>
                    </a:lnTo>
                    <a:lnTo>
                      <a:pt x="13742" y="16663"/>
                    </a:lnTo>
                    <a:lnTo>
                      <a:pt x="13742" y="16709"/>
                    </a:lnTo>
                    <a:lnTo>
                      <a:pt x="13650" y="16709"/>
                    </a:lnTo>
                    <a:lnTo>
                      <a:pt x="13650" y="16732"/>
                    </a:lnTo>
                    <a:lnTo>
                      <a:pt x="13582" y="16732"/>
                    </a:lnTo>
                    <a:lnTo>
                      <a:pt x="13582" y="16777"/>
                    </a:lnTo>
                    <a:lnTo>
                      <a:pt x="13513" y="16777"/>
                    </a:lnTo>
                    <a:lnTo>
                      <a:pt x="13513" y="16823"/>
                    </a:lnTo>
                    <a:lnTo>
                      <a:pt x="13468" y="16823"/>
                    </a:lnTo>
                    <a:lnTo>
                      <a:pt x="13468" y="16846"/>
                    </a:lnTo>
                    <a:lnTo>
                      <a:pt x="13399" y="16846"/>
                    </a:lnTo>
                    <a:lnTo>
                      <a:pt x="13399" y="16891"/>
                    </a:lnTo>
                    <a:lnTo>
                      <a:pt x="13308" y="16891"/>
                    </a:lnTo>
                    <a:lnTo>
                      <a:pt x="13308" y="16937"/>
                    </a:lnTo>
                    <a:lnTo>
                      <a:pt x="13239" y="16937"/>
                    </a:lnTo>
                    <a:lnTo>
                      <a:pt x="13239" y="16960"/>
                    </a:lnTo>
                    <a:lnTo>
                      <a:pt x="13171" y="16960"/>
                    </a:lnTo>
                    <a:lnTo>
                      <a:pt x="13171" y="17006"/>
                    </a:lnTo>
                    <a:lnTo>
                      <a:pt x="13080" y="17006"/>
                    </a:lnTo>
                    <a:lnTo>
                      <a:pt x="13080" y="17051"/>
                    </a:lnTo>
                    <a:lnTo>
                      <a:pt x="12966" y="17051"/>
                    </a:lnTo>
                    <a:lnTo>
                      <a:pt x="12966" y="17074"/>
                    </a:lnTo>
                    <a:lnTo>
                      <a:pt x="12851" y="17074"/>
                    </a:lnTo>
                    <a:lnTo>
                      <a:pt x="12851" y="17120"/>
                    </a:lnTo>
                    <a:lnTo>
                      <a:pt x="12737" y="17120"/>
                    </a:lnTo>
                    <a:lnTo>
                      <a:pt x="12737" y="17165"/>
                    </a:lnTo>
                    <a:lnTo>
                      <a:pt x="12623" y="17165"/>
                    </a:lnTo>
                    <a:lnTo>
                      <a:pt x="12623" y="17188"/>
                    </a:lnTo>
                    <a:lnTo>
                      <a:pt x="12509" y="17188"/>
                    </a:lnTo>
                    <a:lnTo>
                      <a:pt x="12509" y="17234"/>
                    </a:lnTo>
                    <a:lnTo>
                      <a:pt x="12326" y="17234"/>
                    </a:lnTo>
                    <a:lnTo>
                      <a:pt x="12326" y="17280"/>
                    </a:lnTo>
                    <a:lnTo>
                      <a:pt x="12144" y="17280"/>
                    </a:lnTo>
                    <a:lnTo>
                      <a:pt x="12144" y="17302"/>
                    </a:lnTo>
                    <a:lnTo>
                      <a:pt x="11870" y="17302"/>
                    </a:lnTo>
                    <a:lnTo>
                      <a:pt x="11870" y="17348"/>
                    </a:lnTo>
                    <a:lnTo>
                      <a:pt x="11596" y="17348"/>
                    </a:lnTo>
                    <a:lnTo>
                      <a:pt x="11596" y="17394"/>
                    </a:lnTo>
                    <a:lnTo>
                      <a:pt x="11185" y="17394"/>
                    </a:lnTo>
                    <a:lnTo>
                      <a:pt x="11185" y="174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55;p49">
                <a:extLst>
                  <a:ext uri="{FF2B5EF4-FFF2-40B4-BE49-F238E27FC236}">
                    <a16:creationId xmlns:a16="http://schemas.microsoft.com/office/drawing/2014/main" id="{0E1864DA-574D-A7A3-6CA9-7C10B62E95F9}"/>
                  </a:ext>
                </a:extLst>
              </p:cNvPr>
              <p:cNvSpPr/>
              <p:nvPr/>
            </p:nvSpPr>
            <p:spPr>
              <a:xfrm>
                <a:off x="9900352" y="2262344"/>
                <a:ext cx="999629" cy="403735"/>
              </a:xfrm>
              <a:custGeom>
                <a:avLst/>
                <a:gdLst/>
                <a:ahLst/>
                <a:cxnLst/>
                <a:rect l="l" t="t" r="r" b="b"/>
                <a:pathLst>
                  <a:path w="27186" h="10980" extrusionOk="0">
                    <a:moveTo>
                      <a:pt x="10090" y="0"/>
                    </a:moveTo>
                    <a:cubicBezTo>
                      <a:pt x="10090" y="0"/>
                      <a:pt x="1" y="2511"/>
                      <a:pt x="1" y="10979"/>
                    </a:cubicBezTo>
                    <a:lnTo>
                      <a:pt x="27186" y="10979"/>
                    </a:lnTo>
                    <a:cubicBezTo>
                      <a:pt x="27186" y="2511"/>
                      <a:pt x="17257" y="0"/>
                      <a:pt x="17257" y="0"/>
                    </a:cubicBezTo>
                    <a:cubicBezTo>
                      <a:pt x="16150" y="308"/>
                      <a:pt x="14912" y="462"/>
                      <a:pt x="13673" y="462"/>
                    </a:cubicBezTo>
                    <a:cubicBezTo>
                      <a:pt x="12435" y="462"/>
                      <a:pt x="11197" y="308"/>
                      <a:pt x="100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056;p49">
              <a:extLst>
                <a:ext uri="{FF2B5EF4-FFF2-40B4-BE49-F238E27FC236}">
                  <a16:creationId xmlns:a16="http://schemas.microsoft.com/office/drawing/2014/main" id="{7BC8F16E-18CF-E6E4-267F-E35DB57EC71F}"/>
                </a:ext>
              </a:extLst>
            </p:cNvPr>
            <p:cNvGrpSpPr/>
            <p:nvPr/>
          </p:nvGrpSpPr>
          <p:grpSpPr>
            <a:xfrm>
              <a:off x="7270994" y="1514768"/>
              <a:ext cx="280706" cy="426916"/>
              <a:chOff x="7270994" y="1514768"/>
              <a:chExt cx="280706" cy="426916"/>
            </a:xfrm>
          </p:grpSpPr>
          <p:grpSp>
            <p:nvGrpSpPr>
              <p:cNvPr id="67" name="Google Shape;2057;p49">
                <a:extLst>
                  <a:ext uri="{FF2B5EF4-FFF2-40B4-BE49-F238E27FC236}">
                    <a16:creationId xmlns:a16="http://schemas.microsoft.com/office/drawing/2014/main" id="{F21EAEB7-DED8-ED67-712C-9A1FC9AA0839}"/>
                  </a:ext>
                </a:extLst>
              </p:cNvPr>
              <p:cNvGrpSpPr/>
              <p:nvPr/>
            </p:nvGrpSpPr>
            <p:grpSpPr>
              <a:xfrm>
                <a:off x="7270997" y="1514768"/>
                <a:ext cx="280704" cy="426916"/>
                <a:chOff x="5434224" y="1867765"/>
                <a:chExt cx="127130" cy="193359"/>
              </a:xfrm>
            </p:grpSpPr>
            <p:sp>
              <p:nvSpPr>
                <p:cNvPr id="70" name="Google Shape;2058;p49">
                  <a:extLst>
                    <a:ext uri="{FF2B5EF4-FFF2-40B4-BE49-F238E27FC236}">
                      <a16:creationId xmlns:a16="http://schemas.microsoft.com/office/drawing/2014/main" id="{39ED1C33-5286-2634-E72D-6EF164762007}"/>
                    </a:ext>
                  </a:extLst>
                </p:cNvPr>
                <p:cNvSpPr/>
                <p:nvPr/>
              </p:nvSpPr>
              <p:spPr>
                <a:xfrm>
                  <a:off x="5516664" y="1872044"/>
                  <a:ext cx="44690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" h="506" extrusionOk="0">
                      <a:moveTo>
                        <a:pt x="129" y="0"/>
                      </a:moveTo>
                      <a:cubicBezTo>
                        <a:pt x="63" y="0"/>
                        <a:pt x="1" y="82"/>
                        <a:pt x="37" y="251"/>
                      </a:cubicBezTo>
                      <a:cubicBezTo>
                        <a:pt x="72" y="437"/>
                        <a:pt x="276" y="506"/>
                        <a:pt x="481" y="506"/>
                      </a:cubicBezTo>
                      <a:cubicBezTo>
                        <a:pt x="539" y="506"/>
                        <a:pt x="598" y="500"/>
                        <a:pt x="652" y="490"/>
                      </a:cubicBezTo>
                      <a:cubicBezTo>
                        <a:pt x="892" y="447"/>
                        <a:pt x="939" y="229"/>
                        <a:pt x="810" y="229"/>
                      </a:cubicBezTo>
                      <a:cubicBezTo>
                        <a:pt x="804" y="229"/>
                        <a:pt x="796" y="230"/>
                        <a:pt x="788" y="231"/>
                      </a:cubicBezTo>
                      <a:cubicBezTo>
                        <a:pt x="732" y="247"/>
                        <a:pt x="680" y="254"/>
                        <a:pt x="632" y="254"/>
                      </a:cubicBezTo>
                      <a:cubicBezTo>
                        <a:pt x="359" y="254"/>
                        <a:pt x="205" y="43"/>
                        <a:pt x="205" y="43"/>
                      </a:cubicBezTo>
                      <a:cubicBezTo>
                        <a:pt x="184" y="15"/>
                        <a:pt x="156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59;p49">
                  <a:extLst>
                    <a:ext uri="{FF2B5EF4-FFF2-40B4-BE49-F238E27FC236}">
                      <a16:creationId xmlns:a16="http://schemas.microsoft.com/office/drawing/2014/main" id="{010A1671-AB17-3AE6-2EB3-8137EBC7791E}"/>
                    </a:ext>
                  </a:extLst>
                </p:cNvPr>
                <p:cNvSpPr/>
                <p:nvPr/>
              </p:nvSpPr>
              <p:spPr>
                <a:xfrm>
                  <a:off x="5434224" y="1867765"/>
                  <a:ext cx="44024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530" extrusionOk="0">
                      <a:moveTo>
                        <a:pt x="800" y="0"/>
                      </a:moveTo>
                      <a:cubicBezTo>
                        <a:pt x="771" y="0"/>
                        <a:pt x="742" y="17"/>
                        <a:pt x="722" y="49"/>
                      </a:cubicBezTo>
                      <a:cubicBezTo>
                        <a:pt x="722" y="49"/>
                        <a:pt x="572" y="284"/>
                        <a:pt x="281" y="284"/>
                      </a:cubicBezTo>
                      <a:cubicBezTo>
                        <a:pt x="241" y="284"/>
                        <a:pt x="198" y="280"/>
                        <a:pt x="152" y="269"/>
                      </a:cubicBezTo>
                      <a:cubicBezTo>
                        <a:pt x="146" y="269"/>
                        <a:pt x="140" y="268"/>
                        <a:pt x="135" y="268"/>
                      </a:cubicBezTo>
                      <a:cubicBezTo>
                        <a:pt x="0" y="268"/>
                        <a:pt x="52" y="491"/>
                        <a:pt x="295" y="522"/>
                      </a:cubicBezTo>
                      <a:cubicBezTo>
                        <a:pt x="334" y="527"/>
                        <a:pt x="375" y="530"/>
                        <a:pt x="417" y="530"/>
                      </a:cubicBezTo>
                      <a:cubicBezTo>
                        <a:pt x="641" y="530"/>
                        <a:pt x="876" y="451"/>
                        <a:pt x="903" y="244"/>
                      </a:cubicBezTo>
                      <a:cubicBezTo>
                        <a:pt x="925" y="79"/>
                        <a:pt x="862" y="0"/>
                        <a:pt x="8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60;p49">
                  <a:extLst>
                    <a:ext uri="{FF2B5EF4-FFF2-40B4-BE49-F238E27FC236}">
                      <a16:creationId xmlns:a16="http://schemas.microsoft.com/office/drawing/2014/main" id="{7A3C0A36-F2A0-15C0-0CC1-096B81AA3854}"/>
                    </a:ext>
                  </a:extLst>
                </p:cNvPr>
                <p:cNvSpPr/>
                <p:nvPr/>
              </p:nvSpPr>
              <p:spPr>
                <a:xfrm>
                  <a:off x="5463606" y="1933707"/>
                  <a:ext cx="39746" cy="5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42" extrusionOk="0">
                      <a:moveTo>
                        <a:pt x="551" y="0"/>
                      </a:moveTo>
                      <a:cubicBezTo>
                        <a:pt x="524" y="0"/>
                        <a:pt x="490" y="11"/>
                        <a:pt x="447" y="35"/>
                      </a:cubicBezTo>
                      <a:cubicBezTo>
                        <a:pt x="447" y="35"/>
                        <a:pt x="0" y="689"/>
                        <a:pt x="33" y="1000"/>
                      </a:cubicBezTo>
                      <a:cubicBezTo>
                        <a:pt x="46" y="1107"/>
                        <a:pt x="103" y="1142"/>
                        <a:pt x="172" y="1142"/>
                      </a:cubicBezTo>
                      <a:cubicBezTo>
                        <a:pt x="303" y="1142"/>
                        <a:pt x="480" y="1013"/>
                        <a:pt x="480" y="1013"/>
                      </a:cubicBezTo>
                      <a:cubicBezTo>
                        <a:pt x="480" y="1013"/>
                        <a:pt x="624" y="1125"/>
                        <a:pt x="719" y="1125"/>
                      </a:cubicBezTo>
                      <a:cubicBezTo>
                        <a:pt x="751" y="1125"/>
                        <a:pt x="777" y="1112"/>
                        <a:pt x="790" y="1078"/>
                      </a:cubicBezTo>
                      <a:cubicBezTo>
                        <a:pt x="836" y="948"/>
                        <a:pt x="544" y="657"/>
                        <a:pt x="544" y="657"/>
                      </a:cubicBezTo>
                      <a:cubicBezTo>
                        <a:pt x="544" y="657"/>
                        <a:pt x="763" y="0"/>
                        <a:pt x="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61;p49">
                  <a:extLst>
                    <a:ext uri="{FF2B5EF4-FFF2-40B4-BE49-F238E27FC236}">
                      <a16:creationId xmlns:a16="http://schemas.microsoft.com/office/drawing/2014/main" id="{4B7FDFF1-3D44-78A1-0CFF-1E178A39303E}"/>
                    </a:ext>
                  </a:extLst>
                </p:cNvPr>
                <p:cNvSpPr/>
                <p:nvPr/>
              </p:nvSpPr>
              <p:spPr>
                <a:xfrm>
                  <a:off x="5479913" y="2054182"/>
                  <a:ext cx="19825" cy="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46" extrusionOk="0">
                      <a:moveTo>
                        <a:pt x="357" y="1"/>
                      </a:moveTo>
                      <a:cubicBezTo>
                        <a:pt x="281" y="40"/>
                        <a:pt x="208" y="52"/>
                        <a:pt x="148" y="52"/>
                      </a:cubicBezTo>
                      <a:cubicBezTo>
                        <a:pt x="60" y="52"/>
                        <a:pt x="1" y="27"/>
                        <a:pt x="1" y="27"/>
                      </a:cubicBezTo>
                      <a:lnTo>
                        <a:pt x="1" y="27"/>
                      </a:lnTo>
                      <a:cubicBezTo>
                        <a:pt x="47" y="115"/>
                        <a:pt x="113" y="145"/>
                        <a:pt x="177" y="145"/>
                      </a:cubicBezTo>
                      <a:cubicBezTo>
                        <a:pt x="302" y="145"/>
                        <a:pt x="417" y="3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62;p49">
                  <a:extLst>
                    <a:ext uri="{FF2B5EF4-FFF2-40B4-BE49-F238E27FC236}">
                      <a16:creationId xmlns:a16="http://schemas.microsoft.com/office/drawing/2014/main" id="{7FDAF6C4-3C60-E961-CAF2-9E0E91020F7A}"/>
                    </a:ext>
                  </a:extLst>
                </p:cNvPr>
                <p:cNvSpPr/>
                <p:nvPr/>
              </p:nvSpPr>
              <p:spPr>
                <a:xfrm>
                  <a:off x="5444208" y="2012677"/>
                  <a:ext cx="84721" cy="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7" extrusionOk="0">
                      <a:moveTo>
                        <a:pt x="214" y="0"/>
                      </a:moveTo>
                      <a:cubicBezTo>
                        <a:pt x="98" y="0"/>
                        <a:pt x="72" y="77"/>
                        <a:pt x="72" y="77"/>
                      </a:cubicBezTo>
                      <a:cubicBezTo>
                        <a:pt x="20" y="84"/>
                        <a:pt x="0" y="233"/>
                        <a:pt x="0" y="233"/>
                      </a:cubicBezTo>
                      <a:cubicBezTo>
                        <a:pt x="0" y="233"/>
                        <a:pt x="136" y="220"/>
                        <a:pt x="208" y="213"/>
                      </a:cubicBezTo>
                      <a:cubicBezTo>
                        <a:pt x="213" y="212"/>
                        <a:pt x="218" y="212"/>
                        <a:pt x="223" y="212"/>
                      </a:cubicBezTo>
                      <a:cubicBezTo>
                        <a:pt x="286" y="212"/>
                        <a:pt x="371" y="268"/>
                        <a:pt x="482" y="268"/>
                      </a:cubicBezTo>
                      <a:cubicBezTo>
                        <a:pt x="496" y="268"/>
                        <a:pt x="510" y="267"/>
                        <a:pt x="525" y="265"/>
                      </a:cubicBezTo>
                      <a:cubicBezTo>
                        <a:pt x="589" y="254"/>
                        <a:pt x="650" y="248"/>
                        <a:pt x="715" y="248"/>
                      </a:cubicBezTo>
                      <a:cubicBezTo>
                        <a:pt x="802" y="248"/>
                        <a:pt x="898" y="259"/>
                        <a:pt x="1024" y="284"/>
                      </a:cubicBezTo>
                      <a:cubicBezTo>
                        <a:pt x="1071" y="293"/>
                        <a:pt x="1110" y="296"/>
                        <a:pt x="1145" y="296"/>
                      </a:cubicBezTo>
                      <a:cubicBezTo>
                        <a:pt x="1272" y="296"/>
                        <a:pt x="1333" y="252"/>
                        <a:pt x="1470" y="252"/>
                      </a:cubicBezTo>
                      <a:cubicBezTo>
                        <a:pt x="1645" y="252"/>
                        <a:pt x="1781" y="291"/>
                        <a:pt x="1781" y="291"/>
                      </a:cubicBezTo>
                      <a:cubicBezTo>
                        <a:pt x="1781" y="291"/>
                        <a:pt x="1736" y="213"/>
                        <a:pt x="1509" y="84"/>
                      </a:cubicBezTo>
                      <a:cubicBezTo>
                        <a:pt x="1446" y="50"/>
                        <a:pt x="1397" y="38"/>
                        <a:pt x="1353" y="38"/>
                      </a:cubicBezTo>
                      <a:cubicBezTo>
                        <a:pt x="1271" y="38"/>
                        <a:pt x="1210" y="79"/>
                        <a:pt x="1120" y="79"/>
                      </a:cubicBezTo>
                      <a:cubicBezTo>
                        <a:pt x="1086" y="79"/>
                        <a:pt x="1048" y="73"/>
                        <a:pt x="1004" y="58"/>
                      </a:cubicBezTo>
                      <a:cubicBezTo>
                        <a:pt x="960" y="41"/>
                        <a:pt x="920" y="35"/>
                        <a:pt x="882" y="35"/>
                      </a:cubicBezTo>
                      <a:cubicBezTo>
                        <a:pt x="775" y="35"/>
                        <a:pt x="686" y="84"/>
                        <a:pt x="571" y="84"/>
                      </a:cubicBezTo>
                      <a:cubicBezTo>
                        <a:pt x="519" y="84"/>
                        <a:pt x="462" y="74"/>
                        <a:pt x="395" y="45"/>
                      </a:cubicBezTo>
                      <a:cubicBezTo>
                        <a:pt x="319" y="12"/>
                        <a:pt x="260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2063;p49">
                <a:extLst>
                  <a:ext uri="{FF2B5EF4-FFF2-40B4-BE49-F238E27FC236}">
                    <a16:creationId xmlns:a16="http://schemas.microsoft.com/office/drawing/2014/main" id="{AF4DB93A-88F9-54EE-16A0-59B5189CF26C}"/>
                  </a:ext>
                </a:extLst>
              </p:cNvPr>
              <p:cNvSpPr/>
              <p:nvPr/>
            </p:nvSpPr>
            <p:spPr>
              <a:xfrm rot="901576" flipH="1">
                <a:off x="7277102" y="16017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64;p49">
                <a:extLst>
                  <a:ext uri="{FF2B5EF4-FFF2-40B4-BE49-F238E27FC236}">
                    <a16:creationId xmlns:a16="http://schemas.microsoft.com/office/drawing/2014/main" id="{C4E2D295-BF25-DFCD-5E53-7AB7962F4079}"/>
                  </a:ext>
                </a:extLst>
              </p:cNvPr>
              <p:cNvSpPr/>
              <p:nvPr/>
            </p:nvSpPr>
            <p:spPr>
              <a:xfrm rot="901576" flipH="1">
                <a:off x="7452727" y="1611011"/>
                <a:ext cx="61052" cy="55173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投影片編號版面配置區 1">
            <a:extLst>
              <a:ext uri="{FF2B5EF4-FFF2-40B4-BE49-F238E27FC236}">
                <a16:creationId xmlns:a16="http://schemas.microsoft.com/office/drawing/2014/main" id="{0818F125-B67E-9534-2464-2F0F627041A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4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817D6D3-2DD4-C2B7-466A-E9A700D5A91E}"/>
              </a:ext>
            </a:extLst>
          </p:cNvPr>
          <p:cNvGrpSpPr/>
          <p:nvPr/>
        </p:nvGrpSpPr>
        <p:grpSpPr>
          <a:xfrm>
            <a:off x="633125" y="1479158"/>
            <a:ext cx="4109725" cy="754119"/>
            <a:chOff x="4340538" y="1247501"/>
            <a:chExt cx="4109725" cy="754119"/>
          </a:xfrm>
        </p:grpSpPr>
        <p:sp>
          <p:nvSpPr>
            <p:cNvPr id="127" name="Google Shape;256;p30">
              <a:extLst>
                <a:ext uri="{FF2B5EF4-FFF2-40B4-BE49-F238E27FC236}">
                  <a16:creationId xmlns:a16="http://schemas.microsoft.com/office/drawing/2014/main" id="{042B7A9D-6761-7C1D-7AC6-E5752A34C47C}"/>
                </a:ext>
              </a:extLst>
            </p:cNvPr>
            <p:cNvSpPr/>
            <p:nvPr/>
          </p:nvSpPr>
          <p:spPr>
            <a:xfrm>
              <a:off x="4340538" y="1247501"/>
              <a:ext cx="754149" cy="754119"/>
            </a:xfrm>
            <a:custGeom>
              <a:avLst/>
              <a:gdLst/>
              <a:ahLst/>
              <a:cxnLst/>
              <a:rect l="l" t="t" r="r" b="b"/>
              <a:pathLst>
                <a:path w="10213" h="10213" extrusionOk="0">
                  <a:moveTo>
                    <a:pt x="5110" y="1"/>
                  </a:moveTo>
                  <a:cubicBezTo>
                    <a:pt x="2286" y="1"/>
                    <a:pt x="0" y="2287"/>
                    <a:pt x="0" y="5104"/>
                  </a:cubicBezTo>
                  <a:cubicBezTo>
                    <a:pt x="0" y="7927"/>
                    <a:pt x="2286" y="10213"/>
                    <a:pt x="5110" y="10213"/>
                  </a:cubicBezTo>
                  <a:cubicBezTo>
                    <a:pt x="7927" y="10213"/>
                    <a:pt x="10213" y="7927"/>
                    <a:pt x="10213" y="5104"/>
                  </a:cubicBezTo>
                  <a:cubicBezTo>
                    <a:pt x="10213" y="2287"/>
                    <a:pt x="7927" y="1"/>
                    <a:pt x="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40039EE-9B88-B663-7F56-421946AFBC9A}"/>
                </a:ext>
              </a:extLst>
            </p:cNvPr>
            <p:cNvSpPr txBox="1"/>
            <p:nvPr/>
          </p:nvSpPr>
          <p:spPr>
            <a:xfrm>
              <a:off x="5314951" y="1301394"/>
              <a:ext cx="3135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資料集介紹</a:t>
              </a: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51D6947-7CA2-256A-B8AE-E0CDEBA784E4}"/>
              </a:ext>
            </a:extLst>
          </p:cNvPr>
          <p:cNvSpPr txBox="1"/>
          <p:nvPr/>
        </p:nvSpPr>
        <p:spPr>
          <a:xfrm>
            <a:off x="1663498" y="2588063"/>
            <a:ext cx="357811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資料集介紹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資料視覺化</a:t>
            </a:r>
            <a:endParaRPr lang="en-US" altLang="zh-TW" sz="2400" b="0" i="0" u="none" strike="noStrike" dirty="0">
              <a:solidFill>
                <a:schemeClr val="tx1"/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資料不平衡問題</a:t>
            </a:r>
          </a:p>
        </p:txBody>
      </p:sp>
      <p:grpSp>
        <p:nvGrpSpPr>
          <p:cNvPr id="184" name="Google Shape;469;p33">
            <a:extLst>
              <a:ext uri="{FF2B5EF4-FFF2-40B4-BE49-F238E27FC236}">
                <a16:creationId xmlns:a16="http://schemas.microsoft.com/office/drawing/2014/main" id="{7F2AF6DA-7EF3-4581-DB3B-A2452A6545B9}"/>
              </a:ext>
            </a:extLst>
          </p:cNvPr>
          <p:cNvGrpSpPr/>
          <p:nvPr/>
        </p:nvGrpSpPr>
        <p:grpSpPr>
          <a:xfrm>
            <a:off x="1731370" y="2650943"/>
            <a:ext cx="301715" cy="301668"/>
            <a:chOff x="3359369" y="3110561"/>
            <a:chExt cx="416934" cy="416903"/>
          </a:xfrm>
        </p:grpSpPr>
        <p:sp>
          <p:nvSpPr>
            <p:cNvPr id="185" name="Google Shape;470;p33">
              <a:extLst>
                <a:ext uri="{FF2B5EF4-FFF2-40B4-BE49-F238E27FC236}">
                  <a16:creationId xmlns:a16="http://schemas.microsoft.com/office/drawing/2014/main" id="{98380C76-772C-7C07-19CB-8DB5A2B5803E}"/>
                </a:ext>
              </a:extLst>
            </p:cNvPr>
            <p:cNvSpPr/>
            <p:nvPr/>
          </p:nvSpPr>
          <p:spPr>
            <a:xfrm>
              <a:off x="3359369" y="3110561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1" y="2785"/>
                    <a:pt x="1" y="6209"/>
                  </a:cubicBezTo>
                  <a:cubicBezTo>
                    <a:pt x="1" y="9633"/>
                    <a:pt x="2785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71;p33">
              <a:extLst>
                <a:ext uri="{FF2B5EF4-FFF2-40B4-BE49-F238E27FC236}">
                  <a16:creationId xmlns:a16="http://schemas.microsoft.com/office/drawing/2014/main" id="{0CEADB4C-EF52-98A9-AD36-31DC01A46B93}"/>
                </a:ext>
              </a:extLst>
            </p:cNvPr>
            <p:cNvSpPr/>
            <p:nvPr/>
          </p:nvSpPr>
          <p:spPr>
            <a:xfrm>
              <a:off x="3455928" y="3220143"/>
              <a:ext cx="128794" cy="223022"/>
            </a:xfrm>
            <a:custGeom>
              <a:avLst/>
              <a:gdLst/>
              <a:ahLst/>
              <a:cxnLst/>
              <a:rect l="l" t="t" r="r" b="b"/>
              <a:pathLst>
                <a:path w="3836" h="6643" extrusionOk="0">
                  <a:moveTo>
                    <a:pt x="1918" y="0"/>
                  </a:moveTo>
                  <a:cubicBezTo>
                    <a:pt x="1210" y="0"/>
                    <a:pt x="640" y="571"/>
                    <a:pt x="526" y="1301"/>
                  </a:cubicBezTo>
                  <a:lnTo>
                    <a:pt x="480" y="1301"/>
                  </a:lnTo>
                  <a:cubicBezTo>
                    <a:pt x="320" y="1301"/>
                    <a:pt x="183" y="1438"/>
                    <a:pt x="183" y="1598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40" y="2420"/>
                    <a:pt x="1005" y="2854"/>
                    <a:pt x="1461" y="3036"/>
                  </a:cubicBezTo>
                  <a:lnTo>
                    <a:pt x="1461" y="3470"/>
                  </a:lnTo>
                  <a:lnTo>
                    <a:pt x="1461" y="3538"/>
                  </a:lnTo>
                  <a:lnTo>
                    <a:pt x="1439" y="3538"/>
                  </a:lnTo>
                  <a:lnTo>
                    <a:pt x="1439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03" y="5889"/>
                    <a:pt x="982" y="6643"/>
                    <a:pt x="1712" y="6643"/>
                  </a:cubicBezTo>
                  <a:cubicBezTo>
                    <a:pt x="2443" y="6643"/>
                    <a:pt x="3310" y="5889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8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08" y="2854"/>
                    <a:pt x="3173" y="2420"/>
                    <a:pt x="3265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98"/>
                  </a:cubicBezTo>
                  <a:cubicBezTo>
                    <a:pt x="3630" y="1438"/>
                    <a:pt x="3516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3" y="0"/>
                    <a:pt x="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72;p33">
              <a:extLst>
                <a:ext uri="{FF2B5EF4-FFF2-40B4-BE49-F238E27FC236}">
                  <a16:creationId xmlns:a16="http://schemas.microsoft.com/office/drawing/2014/main" id="{7D062451-248E-D3A5-97C8-428126442252}"/>
                </a:ext>
              </a:extLst>
            </p:cNvPr>
            <p:cNvSpPr/>
            <p:nvPr/>
          </p:nvSpPr>
          <p:spPr>
            <a:xfrm>
              <a:off x="3539459" y="3236997"/>
              <a:ext cx="128794" cy="206169"/>
            </a:xfrm>
            <a:custGeom>
              <a:avLst/>
              <a:gdLst/>
              <a:ahLst/>
              <a:cxnLst/>
              <a:rect l="l" t="t" r="r" b="b"/>
              <a:pathLst>
                <a:path w="3836" h="6141" extrusionOk="0">
                  <a:moveTo>
                    <a:pt x="1918" y="1"/>
                  </a:moveTo>
                  <a:cubicBezTo>
                    <a:pt x="1233" y="1"/>
                    <a:pt x="662" y="571"/>
                    <a:pt x="548" y="1302"/>
                  </a:cubicBezTo>
                  <a:lnTo>
                    <a:pt x="480" y="1302"/>
                  </a:lnTo>
                  <a:cubicBezTo>
                    <a:pt x="320" y="1302"/>
                    <a:pt x="183" y="1439"/>
                    <a:pt x="183" y="1576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54"/>
                    <a:pt x="1484" y="3036"/>
                  </a:cubicBezTo>
                  <a:lnTo>
                    <a:pt x="1461" y="3470"/>
                  </a:lnTo>
                  <a:lnTo>
                    <a:pt x="1461" y="3539"/>
                  </a:lnTo>
                  <a:lnTo>
                    <a:pt x="1461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25" y="5890"/>
                    <a:pt x="1187" y="6141"/>
                    <a:pt x="1918" y="6141"/>
                  </a:cubicBezTo>
                  <a:cubicBezTo>
                    <a:pt x="2648" y="6141"/>
                    <a:pt x="3310" y="5890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9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31" y="2854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76"/>
                  </a:cubicBezTo>
                  <a:cubicBezTo>
                    <a:pt x="3630" y="1439"/>
                    <a:pt x="3516" y="1302"/>
                    <a:pt x="3356" y="1302"/>
                  </a:cubicBezTo>
                  <a:lnTo>
                    <a:pt x="3287" y="1302"/>
                  </a:lnTo>
                  <a:cubicBezTo>
                    <a:pt x="3173" y="571"/>
                    <a:pt x="2603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73;p33">
              <a:extLst>
                <a:ext uri="{FF2B5EF4-FFF2-40B4-BE49-F238E27FC236}">
                  <a16:creationId xmlns:a16="http://schemas.microsoft.com/office/drawing/2014/main" id="{77C3C968-5E1C-70FE-E271-75796927ADF0}"/>
                </a:ext>
              </a:extLst>
            </p:cNvPr>
            <p:cNvSpPr/>
            <p:nvPr/>
          </p:nvSpPr>
          <p:spPr>
            <a:xfrm>
              <a:off x="3635246" y="3255395"/>
              <a:ext cx="122649" cy="206169"/>
            </a:xfrm>
            <a:custGeom>
              <a:avLst/>
              <a:gdLst/>
              <a:ahLst/>
              <a:cxnLst/>
              <a:rect l="l" t="t" r="r" b="b"/>
              <a:pathLst>
                <a:path w="3653" h="6141" extrusionOk="0">
                  <a:moveTo>
                    <a:pt x="1941" y="0"/>
                  </a:moveTo>
                  <a:cubicBezTo>
                    <a:pt x="1233" y="0"/>
                    <a:pt x="663" y="571"/>
                    <a:pt x="548" y="1301"/>
                  </a:cubicBezTo>
                  <a:lnTo>
                    <a:pt x="503" y="1301"/>
                  </a:lnTo>
                  <a:cubicBezTo>
                    <a:pt x="343" y="1301"/>
                    <a:pt x="206" y="1438"/>
                    <a:pt x="206" y="1598"/>
                  </a:cubicBezTo>
                  <a:cubicBezTo>
                    <a:pt x="206" y="1735"/>
                    <a:pt x="343" y="1872"/>
                    <a:pt x="503" y="1872"/>
                  </a:cubicBezTo>
                  <a:lnTo>
                    <a:pt x="571" y="1872"/>
                  </a:lnTo>
                  <a:cubicBezTo>
                    <a:pt x="663" y="2420"/>
                    <a:pt x="1028" y="2854"/>
                    <a:pt x="1484" y="3036"/>
                  </a:cubicBezTo>
                  <a:lnTo>
                    <a:pt x="1484" y="3470"/>
                  </a:lnTo>
                  <a:lnTo>
                    <a:pt x="1484" y="3538"/>
                  </a:lnTo>
                  <a:lnTo>
                    <a:pt x="1462" y="3538"/>
                  </a:lnTo>
                  <a:lnTo>
                    <a:pt x="1462" y="3630"/>
                  </a:lnTo>
                  <a:cubicBezTo>
                    <a:pt x="914" y="3858"/>
                    <a:pt x="115" y="4429"/>
                    <a:pt x="1" y="5456"/>
                  </a:cubicBezTo>
                  <a:cubicBezTo>
                    <a:pt x="526" y="5889"/>
                    <a:pt x="1210" y="6140"/>
                    <a:pt x="1941" y="6140"/>
                  </a:cubicBezTo>
                  <a:cubicBezTo>
                    <a:pt x="2146" y="6140"/>
                    <a:pt x="2375" y="6118"/>
                    <a:pt x="2580" y="6072"/>
                  </a:cubicBezTo>
                  <a:cubicBezTo>
                    <a:pt x="2968" y="5638"/>
                    <a:pt x="3310" y="5136"/>
                    <a:pt x="3561" y="4611"/>
                  </a:cubicBezTo>
                  <a:cubicBezTo>
                    <a:pt x="3265" y="4109"/>
                    <a:pt x="2763" y="3789"/>
                    <a:pt x="2397" y="3630"/>
                  </a:cubicBezTo>
                  <a:lnTo>
                    <a:pt x="2397" y="3538"/>
                  </a:lnTo>
                  <a:lnTo>
                    <a:pt x="2375" y="3196"/>
                  </a:lnTo>
                  <a:lnTo>
                    <a:pt x="2375" y="3036"/>
                  </a:lnTo>
                  <a:cubicBezTo>
                    <a:pt x="2831" y="2854"/>
                    <a:pt x="3196" y="2420"/>
                    <a:pt x="3288" y="1872"/>
                  </a:cubicBezTo>
                  <a:lnTo>
                    <a:pt x="3379" y="1872"/>
                  </a:lnTo>
                  <a:cubicBezTo>
                    <a:pt x="3539" y="1872"/>
                    <a:pt x="3653" y="1735"/>
                    <a:pt x="3653" y="1598"/>
                  </a:cubicBezTo>
                  <a:cubicBezTo>
                    <a:pt x="3653" y="1438"/>
                    <a:pt x="3539" y="1301"/>
                    <a:pt x="3379" y="1301"/>
                  </a:cubicBezTo>
                  <a:lnTo>
                    <a:pt x="3310" y="1301"/>
                  </a:lnTo>
                  <a:cubicBezTo>
                    <a:pt x="3196" y="571"/>
                    <a:pt x="2626" y="0"/>
                    <a:pt x="1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74;p33">
              <a:extLst>
                <a:ext uri="{FF2B5EF4-FFF2-40B4-BE49-F238E27FC236}">
                  <a16:creationId xmlns:a16="http://schemas.microsoft.com/office/drawing/2014/main" id="{457B2F58-45F5-E70B-A848-D50E6DDF293C}"/>
                </a:ext>
              </a:extLst>
            </p:cNvPr>
            <p:cNvSpPr/>
            <p:nvPr/>
          </p:nvSpPr>
          <p:spPr>
            <a:xfrm>
              <a:off x="3375451" y="3256939"/>
              <a:ext cx="122649" cy="222250"/>
            </a:xfrm>
            <a:custGeom>
              <a:avLst/>
              <a:gdLst/>
              <a:ahLst/>
              <a:cxnLst/>
              <a:rect l="l" t="t" r="r" b="b"/>
              <a:pathLst>
                <a:path w="3653" h="6620" extrusionOk="0">
                  <a:moveTo>
                    <a:pt x="1736" y="0"/>
                  </a:moveTo>
                  <a:cubicBezTo>
                    <a:pt x="1051" y="0"/>
                    <a:pt x="480" y="548"/>
                    <a:pt x="366" y="1301"/>
                  </a:cubicBezTo>
                  <a:lnTo>
                    <a:pt x="298" y="1301"/>
                  </a:lnTo>
                  <a:cubicBezTo>
                    <a:pt x="138" y="1301"/>
                    <a:pt x="1" y="1415"/>
                    <a:pt x="1" y="1575"/>
                  </a:cubicBezTo>
                  <a:cubicBezTo>
                    <a:pt x="1" y="1735"/>
                    <a:pt x="138" y="1872"/>
                    <a:pt x="298" y="1872"/>
                  </a:cubicBezTo>
                  <a:lnTo>
                    <a:pt x="366" y="1872"/>
                  </a:lnTo>
                  <a:cubicBezTo>
                    <a:pt x="480" y="2420"/>
                    <a:pt x="823" y="2853"/>
                    <a:pt x="1302" y="3036"/>
                  </a:cubicBezTo>
                  <a:lnTo>
                    <a:pt x="1279" y="3470"/>
                  </a:lnTo>
                  <a:lnTo>
                    <a:pt x="1279" y="3515"/>
                  </a:lnTo>
                  <a:lnTo>
                    <a:pt x="1279" y="3629"/>
                  </a:lnTo>
                  <a:cubicBezTo>
                    <a:pt x="914" y="3789"/>
                    <a:pt x="457" y="4086"/>
                    <a:pt x="138" y="4542"/>
                  </a:cubicBezTo>
                  <a:cubicBezTo>
                    <a:pt x="526" y="5341"/>
                    <a:pt x="1074" y="6049"/>
                    <a:pt x="1736" y="6619"/>
                  </a:cubicBezTo>
                  <a:cubicBezTo>
                    <a:pt x="2420" y="6505"/>
                    <a:pt x="3196" y="5843"/>
                    <a:pt x="3653" y="5432"/>
                  </a:cubicBezTo>
                  <a:cubicBezTo>
                    <a:pt x="3562" y="4428"/>
                    <a:pt x="2740" y="3858"/>
                    <a:pt x="2192" y="3629"/>
                  </a:cubicBezTo>
                  <a:lnTo>
                    <a:pt x="2192" y="3515"/>
                  </a:lnTo>
                  <a:lnTo>
                    <a:pt x="2169" y="3196"/>
                  </a:lnTo>
                  <a:lnTo>
                    <a:pt x="2169" y="3036"/>
                  </a:lnTo>
                  <a:cubicBezTo>
                    <a:pt x="2649" y="2853"/>
                    <a:pt x="2991" y="2420"/>
                    <a:pt x="3105" y="1872"/>
                  </a:cubicBezTo>
                  <a:lnTo>
                    <a:pt x="3174" y="1872"/>
                  </a:lnTo>
                  <a:cubicBezTo>
                    <a:pt x="3333" y="1872"/>
                    <a:pt x="3470" y="1735"/>
                    <a:pt x="3470" y="1575"/>
                  </a:cubicBezTo>
                  <a:cubicBezTo>
                    <a:pt x="3470" y="1415"/>
                    <a:pt x="3333" y="1301"/>
                    <a:pt x="3174" y="1301"/>
                  </a:cubicBezTo>
                  <a:lnTo>
                    <a:pt x="3105" y="1301"/>
                  </a:lnTo>
                  <a:cubicBezTo>
                    <a:pt x="2991" y="548"/>
                    <a:pt x="2420" y="0"/>
                    <a:pt x="1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75;p33">
              <a:extLst>
                <a:ext uri="{FF2B5EF4-FFF2-40B4-BE49-F238E27FC236}">
                  <a16:creationId xmlns:a16="http://schemas.microsoft.com/office/drawing/2014/main" id="{EE4AB8C6-2CF1-6F32-9767-7BA3929ADE59}"/>
                </a:ext>
              </a:extLst>
            </p:cNvPr>
            <p:cNvSpPr/>
            <p:nvPr/>
          </p:nvSpPr>
          <p:spPr>
            <a:xfrm>
              <a:off x="3584683" y="3305217"/>
              <a:ext cx="124933" cy="215334"/>
            </a:xfrm>
            <a:custGeom>
              <a:avLst/>
              <a:gdLst/>
              <a:ahLst/>
              <a:cxnLst/>
              <a:rect l="l" t="t" r="r" b="b"/>
              <a:pathLst>
                <a:path w="3721" h="6414" extrusionOk="0">
                  <a:moveTo>
                    <a:pt x="1918" y="0"/>
                  </a:moveTo>
                  <a:cubicBezTo>
                    <a:pt x="1233" y="0"/>
                    <a:pt x="662" y="571"/>
                    <a:pt x="548" y="1301"/>
                  </a:cubicBezTo>
                  <a:lnTo>
                    <a:pt x="480" y="1301"/>
                  </a:lnTo>
                  <a:cubicBezTo>
                    <a:pt x="320" y="1301"/>
                    <a:pt x="206" y="1438"/>
                    <a:pt x="206" y="1598"/>
                  </a:cubicBezTo>
                  <a:cubicBezTo>
                    <a:pt x="206" y="1758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76"/>
                    <a:pt x="1484" y="3036"/>
                  </a:cubicBezTo>
                  <a:lnTo>
                    <a:pt x="1461" y="3469"/>
                  </a:lnTo>
                  <a:lnTo>
                    <a:pt x="1461" y="3538"/>
                  </a:lnTo>
                  <a:lnTo>
                    <a:pt x="1461" y="3652"/>
                  </a:lnTo>
                  <a:cubicBezTo>
                    <a:pt x="913" y="3880"/>
                    <a:pt x="92" y="4428"/>
                    <a:pt x="0" y="5455"/>
                  </a:cubicBezTo>
                  <a:cubicBezTo>
                    <a:pt x="343" y="5729"/>
                    <a:pt x="662" y="6163"/>
                    <a:pt x="1050" y="6414"/>
                  </a:cubicBezTo>
                  <a:cubicBezTo>
                    <a:pt x="2054" y="6163"/>
                    <a:pt x="2968" y="5638"/>
                    <a:pt x="3721" y="4953"/>
                  </a:cubicBezTo>
                  <a:cubicBezTo>
                    <a:pt x="3447" y="4246"/>
                    <a:pt x="2831" y="3835"/>
                    <a:pt x="2374" y="3652"/>
                  </a:cubicBezTo>
                  <a:lnTo>
                    <a:pt x="2374" y="3538"/>
                  </a:lnTo>
                  <a:lnTo>
                    <a:pt x="2374" y="3196"/>
                  </a:lnTo>
                  <a:lnTo>
                    <a:pt x="2351" y="3036"/>
                  </a:lnTo>
                  <a:cubicBezTo>
                    <a:pt x="2831" y="2876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5" y="1872"/>
                    <a:pt x="3652" y="1758"/>
                    <a:pt x="3652" y="1598"/>
                  </a:cubicBezTo>
                  <a:cubicBezTo>
                    <a:pt x="3652" y="1438"/>
                    <a:pt x="3515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2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76;p33">
              <a:extLst>
                <a:ext uri="{FF2B5EF4-FFF2-40B4-BE49-F238E27FC236}">
                  <a16:creationId xmlns:a16="http://schemas.microsoft.com/office/drawing/2014/main" id="{2F053147-5E2A-938A-6FCB-DA41D0A3B875}"/>
                </a:ext>
              </a:extLst>
            </p:cNvPr>
            <p:cNvSpPr/>
            <p:nvPr/>
          </p:nvSpPr>
          <p:spPr>
            <a:xfrm>
              <a:off x="3434474" y="3315927"/>
              <a:ext cx="124194" cy="204624"/>
            </a:xfrm>
            <a:custGeom>
              <a:avLst/>
              <a:gdLst/>
              <a:ahLst/>
              <a:cxnLst/>
              <a:rect l="l" t="t" r="r" b="b"/>
              <a:pathLst>
                <a:path w="3699" h="6095" extrusionOk="0">
                  <a:moveTo>
                    <a:pt x="1781" y="1"/>
                  </a:moveTo>
                  <a:cubicBezTo>
                    <a:pt x="1073" y="1"/>
                    <a:pt x="503" y="571"/>
                    <a:pt x="388" y="1302"/>
                  </a:cubicBezTo>
                  <a:lnTo>
                    <a:pt x="343" y="1302"/>
                  </a:lnTo>
                  <a:cubicBezTo>
                    <a:pt x="183" y="1302"/>
                    <a:pt x="46" y="1416"/>
                    <a:pt x="46" y="1576"/>
                  </a:cubicBezTo>
                  <a:cubicBezTo>
                    <a:pt x="46" y="1735"/>
                    <a:pt x="183" y="1872"/>
                    <a:pt x="343" y="1872"/>
                  </a:cubicBezTo>
                  <a:lnTo>
                    <a:pt x="411" y="1872"/>
                  </a:lnTo>
                  <a:cubicBezTo>
                    <a:pt x="503" y="2420"/>
                    <a:pt x="868" y="2854"/>
                    <a:pt x="1324" y="3036"/>
                  </a:cubicBezTo>
                  <a:lnTo>
                    <a:pt x="1324" y="3470"/>
                  </a:lnTo>
                  <a:lnTo>
                    <a:pt x="1324" y="3539"/>
                  </a:lnTo>
                  <a:lnTo>
                    <a:pt x="1301" y="3630"/>
                  </a:lnTo>
                  <a:cubicBezTo>
                    <a:pt x="868" y="3812"/>
                    <a:pt x="274" y="4200"/>
                    <a:pt x="0" y="4862"/>
                  </a:cubicBezTo>
                  <a:cubicBezTo>
                    <a:pt x="685" y="5433"/>
                    <a:pt x="1484" y="5844"/>
                    <a:pt x="2351" y="6095"/>
                  </a:cubicBezTo>
                  <a:cubicBezTo>
                    <a:pt x="2854" y="5981"/>
                    <a:pt x="3310" y="5753"/>
                    <a:pt x="3698" y="5433"/>
                  </a:cubicBezTo>
                  <a:cubicBezTo>
                    <a:pt x="3607" y="4429"/>
                    <a:pt x="2785" y="3858"/>
                    <a:pt x="2237" y="3630"/>
                  </a:cubicBezTo>
                  <a:lnTo>
                    <a:pt x="2237" y="3539"/>
                  </a:lnTo>
                  <a:lnTo>
                    <a:pt x="2215" y="3196"/>
                  </a:lnTo>
                  <a:lnTo>
                    <a:pt x="2215" y="3036"/>
                  </a:lnTo>
                  <a:cubicBezTo>
                    <a:pt x="2671" y="2854"/>
                    <a:pt x="3036" y="2420"/>
                    <a:pt x="3128" y="1872"/>
                  </a:cubicBezTo>
                  <a:lnTo>
                    <a:pt x="3219" y="1872"/>
                  </a:lnTo>
                  <a:cubicBezTo>
                    <a:pt x="3379" y="1872"/>
                    <a:pt x="3493" y="1735"/>
                    <a:pt x="3493" y="1576"/>
                  </a:cubicBezTo>
                  <a:cubicBezTo>
                    <a:pt x="3493" y="1416"/>
                    <a:pt x="3379" y="1302"/>
                    <a:pt x="3219" y="1302"/>
                  </a:cubicBezTo>
                  <a:lnTo>
                    <a:pt x="3150" y="1302"/>
                  </a:lnTo>
                  <a:cubicBezTo>
                    <a:pt x="3036" y="571"/>
                    <a:pt x="2466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469;p33">
            <a:extLst>
              <a:ext uri="{FF2B5EF4-FFF2-40B4-BE49-F238E27FC236}">
                <a16:creationId xmlns:a16="http://schemas.microsoft.com/office/drawing/2014/main" id="{B986422C-4B21-8E95-5B18-82539F427686}"/>
              </a:ext>
            </a:extLst>
          </p:cNvPr>
          <p:cNvGrpSpPr/>
          <p:nvPr/>
        </p:nvGrpSpPr>
        <p:grpSpPr>
          <a:xfrm>
            <a:off x="1738046" y="3180060"/>
            <a:ext cx="301715" cy="301668"/>
            <a:chOff x="3359369" y="3110561"/>
            <a:chExt cx="416934" cy="416903"/>
          </a:xfrm>
        </p:grpSpPr>
        <p:sp>
          <p:nvSpPr>
            <p:cNvPr id="193" name="Google Shape;470;p33">
              <a:extLst>
                <a:ext uri="{FF2B5EF4-FFF2-40B4-BE49-F238E27FC236}">
                  <a16:creationId xmlns:a16="http://schemas.microsoft.com/office/drawing/2014/main" id="{538AB8EA-B3F0-3559-4980-42D4F929966E}"/>
                </a:ext>
              </a:extLst>
            </p:cNvPr>
            <p:cNvSpPr/>
            <p:nvPr/>
          </p:nvSpPr>
          <p:spPr>
            <a:xfrm>
              <a:off x="3359369" y="3110561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1" y="2785"/>
                    <a:pt x="1" y="6209"/>
                  </a:cubicBezTo>
                  <a:cubicBezTo>
                    <a:pt x="1" y="9633"/>
                    <a:pt x="2785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71;p33">
              <a:extLst>
                <a:ext uri="{FF2B5EF4-FFF2-40B4-BE49-F238E27FC236}">
                  <a16:creationId xmlns:a16="http://schemas.microsoft.com/office/drawing/2014/main" id="{5ED7544C-4A85-FCE8-7120-7B549D80592D}"/>
                </a:ext>
              </a:extLst>
            </p:cNvPr>
            <p:cNvSpPr/>
            <p:nvPr/>
          </p:nvSpPr>
          <p:spPr>
            <a:xfrm>
              <a:off x="3455928" y="3220143"/>
              <a:ext cx="128794" cy="223022"/>
            </a:xfrm>
            <a:custGeom>
              <a:avLst/>
              <a:gdLst/>
              <a:ahLst/>
              <a:cxnLst/>
              <a:rect l="l" t="t" r="r" b="b"/>
              <a:pathLst>
                <a:path w="3836" h="6643" extrusionOk="0">
                  <a:moveTo>
                    <a:pt x="1918" y="0"/>
                  </a:moveTo>
                  <a:cubicBezTo>
                    <a:pt x="1210" y="0"/>
                    <a:pt x="640" y="571"/>
                    <a:pt x="526" y="1301"/>
                  </a:cubicBezTo>
                  <a:lnTo>
                    <a:pt x="480" y="1301"/>
                  </a:lnTo>
                  <a:cubicBezTo>
                    <a:pt x="320" y="1301"/>
                    <a:pt x="183" y="1438"/>
                    <a:pt x="183" y="1598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40" y="2420"/>
                    <a:pt x="1005" y="2854"/>
                    <a:pt x="1461" y="3036"/>
                  </a:cubicBezTo>
                  <a:lnTo>
                    <a:pt x="1461" y="3470"/>
                  </a:lnTo>
                  <a:lnTo>
                    <a:pt x="1461" y="3538"/>
                  </a:lnTo>
                  <a:lnTo>
                    <a:pt x="1439" y="3538"/>
                  </a:lnTo>
                  <a:lnTo>
                    <a:pt x="1439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03" y="5889"/>
                    <a:pt x="982" y="6643"/>
                    <a:pt x="1712" y="6643"/>
                  </a:cubicBezTo>
                  <a:cubicBezTo>
                    <a:pt x="2443" y="6643"/>
                    <a:pt x="3310" y="5889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8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08" y="2854"/>
                    <a:pt x="3173" y="2420"/>
                    <a:pt x="3265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98"/>
                  </a:cubicBezTo>
                  <a:cubicBezTo>
                    <a:pt x="3630" y="1438"/>
                    <a:pt x="3516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3" y="0"/>
                    <a:pt x="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72;p33">
              <a:extLst>
                <a:ext uri="{FF2B5EF4-FFF2-40B4-BE49-F238E27FC236}">
                  <a16:creationId xmlns:a16="http://schemas.microsoft.com/office/drawing/2014/main" id="{AE62BED3-9C95-8AEB-A5FF-8E86019E3F22}"/>
                </a:ext>
              </a:extLst>
            </p:cNvPr>
            <p:cNvSpPr/>
            <p:nvPr/>
          </p:nvSpPr>
          <p:spPr>
            <a:xfrm>
              <a:off x="3539459" y="3236997"/>
              <a:ext cx="128794" cy="206169"/>
            </a:xfrm>
            <a:custGeom>
              <a:avLst/>
              <a:gdLst/>
              <a:ahLst/>
              <a:cxnLst/>
              <a:rect l="l" t="t" r="r" b="b"/>
              <a:pathLst>
                <a:path w="3836" h="6141" extrusionOk="0">
                  <a:moveTo>
                    <a:pt x="1918" y="1"/>
                  </a:moveTo>
                  <a:cubicBezTo>
                    <a:pt x="1233" y="1"/>
                    <a:pt x="662" y="571"/>
                    <a:pt x="548" y="1302"/>
                  </a:cubicBezTo>
                  <a:lnTo>
                    <a:pt x="480" y="1302"/>
                  </a:lnTo>
                  <a:cubicBezTo>
                    <a:pt x="320" y="1302"/>
                    <a:pt x="183" y="1439"/>
                    <a:pt x="183" y="1576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54"/>
                    <a:pt x="1484" y="3036"/>
                  </a:cubicBezTo>
                  <a:lnTo>
                    <a:pt x="1461" y="3470"/>
                  </a:lnTo>
                  <a:lnTo>
                    <a:pt x="1461" y="3539"/>
                  </a:lnTo>
                  <a:lnTo>
                    <a:pt x="1461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25" y="5890"/>
                    <a:pt x="1187" y="6141"/>
                    <a:pt x="1918" y="6141"/>
                  </a:cubicBezTo>
                  <a:cubicBezTo>
                    <a:pt x="2648" y="6141"/>
                    <a:pt x="3310" y="5890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9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31" y="2854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76"/>
                  </a:cubicBezTo>
                  <a:cubicBezTo>
                    <a:pt x="3630" y="1439"/>
                    <a:pt x="3516" y="1302"/>
                    <a:pt x="3356" y="1302"/>
                  </a:cubicBezTo>
                  <a:lnTo>
                    <a:pt x="3287" y="1302"/>
                  </a:lnTo>
                  <a:cubicBezTo>
                    <a:pt x="3173" y="571"/>
                    <a:pt x="2603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73;p33">
              <a:extLst>
                <a:ext uri="{FF2B5EF4-FFF2-40B4-BE49-F238E27FC236}">
                  <a16:creationId xmlns:a16="http://schemas.microsoft.com/office/drawing/2014/main" id="{3A0701EF-B23F-D3A9-732C-D53712BCED04}"/>
                </a:ext>
              </a:extLst>
            </p:cNvPr>
            <p:cNvSpPr/>
            <p:nvPr/>
          </p:nvSpPr>
          <p:spPr>
            <a:xfrm>
              <a:off x="3635246" y="3255395"/>
              <a:ext cx="122649" cy="206169"/>
            </a:xfrm>
            <a:custGeom>
              <a:avLst/>
              <a:gdLst/>
              <a:ahLst/>
              <a:cxnLst/>
              <a:rect l="l" t="t" r="r" b="b"/>
              <a:pathLst>
                <a:path w="3653" h="6141" extrusionOk="0">
                  <a:moveTo>
                    <a:pt x="1941" y="0"/>
                  </a:moveTo>
                  <a:cubicBezTo>
                    <a:pt x="1233" y="0"/>
                    <a:pt x="663" y="571"/>
                    <a:pt x="548" y="1301"/>
                  </a:cubicBezTo>
                  <a:lnTo>
                    <a:pt x="503" y="1301"/>
                  </a:lnTo>
                  <a:cubicBezTo>
                    <a:pt x="343" y="1301"/>
                    <a:pt x="206" y="1438"/>
                    <a:pt x="206" y="1598"/>
                  </a:cubicBezTo>
                  <a:cubicBezTo>
                    <a:pt x="206" y="1735"/>
                    <a:pt x="343" y="1872"/>
                    <a:pt x="503" y="1872"/>
                  </a:cubicBezTo>
                  <a:lnTo>
                    <a:pt x="571" y="1872"/>
                  </a:lnTo>
                  <a:cubicBezTo>
                    <a:pt x="663" y="2420"/>
                    <a:pt x="1028" y="2854"/>
                    <a:pt x="1484" y="3036"/>
                  </a:cubicBezTo>
                  <a:lnTo>
                    <a:pt x="1484" y="3470"/>
                  </a:lnTo>
                  <a:lnTo>
                    <a:pt x="1484" y="3538"/>
                  </a:lnTo>
                  <a:lnTo>
                    <a:pt x="1462" y="3538"/>
                  </a:lnTo>
                  <a:lnTo>
                    <a:pt x="1462" y="3630"/>
                  </a:lnTo>
                  <a:cubicBezTo>
                    <a:pt x="914" y="3858"/>
                    <a:pt x="115" y="4429"/>
                    <a:pt x="1" y="5456"/>
                  </a:cubicBezTo>
                  <a:cubicBezTo>
                    <a:pt x="526" y="5889"/>
                    <a:pt x="1210" y="6140"/>
                    <a:pt x="1941" y="6140"/>
                  </a:cubicBezTo>
                  <a:cubicBezTo>
                    <a:pt x="2146" y="6140"/>
                    <a:pt x="2375" y="6118"/>
                    <a:pt x="2580" y="6072"/>
                  </a:cubicBezTo>
                  <a:cubicBezTo>
                    <a:pt x="2968" y="5638"/>
                    <a:pt x="3310" y="5136"/>
                    <a:pt x="3561" y="4611"/>
                  </a:cubicBezTo>
                  <a:cubicBezTo>
                    <a:pt x="3265" y="4109"/>
                    <a:pt x="2763" y="3789"/>
                    <a:pt x="2397" y="3630"/>
                  </a:cubicBezTo>
                  <a:lnTo>
                    <a:pt x="2397" y="3538"/>
                  </a:lnTo>
                  <a:lnTo>
                    <a:pt x="2375" y="3196"/>
                  </a:lnTo>
                  <a:lnTo>
                    <a:pt x="2375" y="3036"/>
                  </a:lnTo>
                  <a:cubicBezTo>
                    <a:pt x="2831" y="2854"/>
                    <a:pt x="3196" y="2420"/>
                    <a:pt x="3288" y="1872"/>
                  </a:cubicBezTo>
                  <a:lnTo>
                    <a:pt x="3379" y="1872"/>
                  </a:lnTo>
                  <a:cubicBezTo>
                    <a:pt x="3539" y="1872"/>
                    <a:pt x="3653" y="1735"/>
                    <a:pt x="3653" y="1598"/>
                  </a:cubicBezTo>
                  <a:cubicBezTo>
                    <a:pt x="3653" y="1438"/>
                    <a:pt x="3539" y="1301"/>
                    <a:pt x="3379" y="1301"/>
                  </a:cubicBezTo>
                  <a:lnTo>
                    <a:pt x="3310" y="1301"/>
                  </a:lnTo>
                  <a:cubicBezTo>
                    <a:pt x="3196" y="571"/>
                    <a:pt x="2626" y="0"/>
                    <a:pt x="1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74;p33">
              <a:extLst>
                <a:ext uri="{FF2B5EF4-FFF2-40B4-BE49-F238E27FC236}">
                  <a16:creationId xmlns:a16="http://schemas.microsoft.com/office/drawing/2014/main" id="{26CDECFA-90CC-1CEF-FB5E-0DFE7D577F3A}"/>
                </a:ext>
              </a:extLst>
            </p:cNvPr>
            <p:cNvSpPr/>
            <p:nvPr/>
          </p:nvSpPr>
          <p:spPr>
            <a:xfrm>
              <a:off x="3375451" y="3256939"/>
              <a:ext cx="122649" cy="222250"/>
            </a:xfrm>
            <a:custGeom>
              <a:avLst/>
              <a:gdLst/>
              <a:ahLst/>
              <a:cxnLst/>
              <a:rect l="l" t="t" r="r" b="b"/>
              <a:pathLst>
                <a:path w="3653" h="6620" extrusionOk="0">
                  <a:moveTo>
                    <a:pt x="1736" y="0"/>
                  </a:moveTo>
                  <a:cubicBezTo>
                    <a:pt x="1051" y="0"/>
                    <a:pt x="480" y="548"/>
                    <a:pt x="366" y="1301"/>
                  </a:cubicBezTo>
                  <a:lnTo>
                    <a:pt x="298" y="1301"/>
                  </a:lnTo>
                  <a:cubicBezTo>
                    <a:pt x="138" y="1301"/>
                    <a:pt x="1" y="1415"/>
                    <a:pt x="1" y="1575"/>
                  </a:cubicBezTo>
                  <a:cubicBezTo>
                    <a:pt x="1" y="1735"/>
                    <a:pt x="138" y="1872"/>
                    <a:pt x="298" y="1872"/>
                  </a:cubicBezTo>
                  <a:lnTo>
                    <a:pt x="366" y="1872"/>
                  </a:lnTo>
                  <a:cubicBezTo>
                    <a:pt x="480" y="2420"/>
                    <a:pt x="823" y="2853"/>
                    <a:pt x="1302" y="3036"/>
                  </a:cubicBezTo>
                  <a:lnTo>
                    <a:pt x="1279" y="3470"/>
                  </a:lnTo>
                  <a:lnTo>
                    <a:pt x="1279" y="3515"/>
                  </a:lnTo>
                  <a:lnTo>
                    <a:pt x="1279" y="3629"/>
                  </a:lnTo>
                  <a:cubicBezTo>
                    <a:pt x="914" y="3789"/>
                    <a:pt x="457" y="4086"/>
                    <a:pt x="138" y="4542"/>
                  </a:cubicBezTo>
                  <a:cubicBezTo>
                    <a:pt x="526" y="5341"/>
                    <a:pt x="1074" y="6049"/>
                    <a:pt x="1736" y="6619"/>
                  </a:cubicBezTo>
                  <a:cubicBezTo>
                    <a:pt x="2420" y="6505"/>
                    <a:pt x="3196" y="5843"/>
                    <a:pt x="3653" y="5432"/>
                  </a:cubicBezTo>
                  <a:cubicBezTo>
                    <a:pt x="3562" y="4428"/>
                    <a:pt x="2740" y="3858"/>
                    <a:pt x="2192" y="3629"/>
                  </a:cubicBezTo>
                  <a:lnTo>
                    <a:pt x="2192" y="3515"/>
                  </a:lnTo>
                  <a:lnTo>
                    <a:pt x="2169" y="3196"/>
                  </a:lnTo>
                  <a:lnTo>
                    <a:pt x="2169" y="3036"/>
                  </a:lnTo>
                  <a:cubicBezTo>
                    <a:pt x="2649" y="2853"/>
                    <a:pt x="2991" y="2420"/>
                    <a:pt x="3105" y="1872"/>
                  </a:cubicBezTo>
                  <a:lnTo>
                    <a:pt x="3174" y="1872"/>
                  </a:lnTo>
                  <a:cubicBezTo>
                    <a:pt x="3333" y="1872"/>
                    <a:pt x="3470" y="1735"/>
                    <a:pt x="3470" y="1575"/>
                  </a:cubicBezTo>
                  <a:cubicBezTo>
                    <a:pt x="3470" y="1415"/>
                    <a:pt x="3333" y="1301"/>
                    <a:pt x="3174" y="1301"/>
                  </a:cubicBezTo>
                  <a:lnTo>
                    <a:pt x="3105" y="1301"/>
                  </a:lnTo>
                  <a:cubicBezTo>
                    <a:pt x="2991" y="548"/>
                    <a:pt x="2420" y="0"/>
                    <a:pt x="1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75;p33">
              <a:extLst>
                <a:ext uri="{FF2B5EF4-FFF2-40B4-BE49-F238E27FC236}">
                  <a16:creationId xmlns:a16="http://schemas.microsoft.com/office/drawing/2014/main" id="{811D01DD-BAD2-2AAD-ECF9-8D30CBA3C834}"/>
                </a:ext>
              </a:extLst>
            </p:cNvPr>
            <p:cNvSpPr/>
            <p:nvPr/>
          </p:nvSpPr>
          <p:spPr>
            <a:xfrm>
              <a:off x="3584683" y="3305217"/>
              <a:ext cx="124933" cy="215334"/>
            </a:xfrm>
            <a:custGeom>
              <a:avLst/>
              <a:gdLst/>
              <a:ahLst/>
              <a:cxnLst/>
              <a:rect l="l" t="t" r="r" b="b"/>
              <a:pathLst>
                <a:path w="3721" h="6414" extrusionOk="0">
                  <a:moveTo>
                    <a:pt x="1918" y="0"/>
                  </a:moveTo>
                  <a:cubicBezTo>
                    <a:pt x="1233" y="0"/>
                    <a:pt x="662" y="571"/>
                    <a:pt x="548" y="1301"/>
                  </a:cubicBezTo>
                  <a:lnTo>
                    <a:pt x="480" y="1301"/>
                  </a:lnTo>
                  <a:cubicBezTo>
                    <a:pt x="320" y="1301"/>
                    <a:pt x="206" y="1438"/>
                    <a:pt x="206" y="1598"/>
                  </a:cubicBezTo>
                  <a:cubicBezTo>
                    <a:pt x="206" y="1758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76"/>
                    <a:pt x="1484" y="3036"/>
                  </a:cubicBezTo>
                  <a:lnTo>
                    <a:pt x="1461" y="3469"/>
                  </a:lnTo>
                  <a:lnTo>
                    <a:pt x="1461" y="3538"/>
                  </a:lnTo>
                  <a:lnTo>
                    <a:pt x="1461" y="3652"/>
                  </a:lnTo>
                  <a:cubicBezTo>
                    <a:pt x="913" y="3880"/>
                    <a:pt x="92" y="4428"/>
                    <a:pt x="0" y="5455"/>
                  </a:cubicBezTo>
                  <a:cubicBezTo>
                    <a:pt x="343" y="5729"/>
                    <a:pt x="662" y="6163"/>
                    <a:pt x="1050" y="6414"/>
                  </a:cubicBezTo>
                  <a:cubicBezTo>
                    <a:pt x="2054" y="6163"/>
                    <a:pt x="2968" y="5638"/>
                    <a:pt x="3721" y="4953"/>
                  </a:cubicBezTo>
                  <a:cubicBezTo>
                    <a:pt x="3447" y="4246"/>
                    <a:pt x="2831" y="3835"/>
                    <a:pt x="2374" y="3652"/>
                  </a:cubicBezTo>
                  <a:lnTo>
                    <a:pt x="2374" y="3538"/>
                  </a:lnTo>
                  <a:lnTo>
                    <a:pt x="2374" y="3196"/>
                  </a:lnTo>
                  <a:lnTo>
                    <a:pt x="2351" y="3036"/>
                  </a:lnTo>
                  <a:cubicBezTo>
                    <a:pt x="2831" y="2876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5" y="1872"/>
                    <a:pt x="3652" y="1758"/>
                    <a:pt x="3652" y="1598"/>
                  </a:cubicBezTo>
                  <a:cubicBezTo>
                    <a:pt x="3652" y="1438"/>
                    <a:pt x="3515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2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76;p33">
              <a:extLst>
                <a:ext uri="{FF2B5EF4-FFF2-40B4-BE49-F238E27FC236}">
                  <a16:creationId xmlns:a16="http://schemas.microsoft.com/office/drawing/2014/main" id="{60C4B942-D113-EFAB-E008-681E4F035A5D}"/>
                </a:ext>
              </a:extLst>
            </p:cNvPr>
            <p:cNvSpPr/>
            <p:nvPr/>
          </p:nvSpPr>
          <p:spPr>
            <a:xfrm>
              <a:off x="3434474" y="3315927"/>
              <a:ext cx="124194" cy="204624"/>
            </a:xfrm>
            <a:custGeom>
              <a:avLst/>
              <a:gdLst/>
              <a:ahLst/>
              <a:cxnLst/>
              <a:rect l="l" t="t" r="r" b="b"/>
              <a:pathLst>
                <a:path w="3699" h="6095" extrusionOk="0">
                  <a:moveTo>
                    <a:pt x="1781" y="1"/>
                  </a:moveTo>
                  <a:cubicBezTo>
                    <a:pt x="1073" y="1"/>
                    <a:pt x="503" y="571"/>
                    <a:pt x="388" y="1302"/>
                  </a:cubicBezTo>
                  <a:lnTo>
                    <a:pt x="343" y="1302"/>
                  </a:lnTo>
                  <a:cubicBezTo>
                    <a:pt x="183" y="1302"/>
                    <a:pt x="46" y="1416"/>
                    <a:pt x="46" y="1576"/>
                  </a:cubicBezTo>
                  <a:cubicBezTo>
                    <a:pt x="46" y="1735"/>
                    <a:pt x="183" y="1872"/>
                    <a:pt x="343" y="1872"/>
                  </a:cubicBezTo>
                  <a:lnTo>
                    <a:pt x="411" y="1872"/>
                  </a:lnTo>
                  <a:cubicBezTo>
                    <a:pt x="503" y="2420"/>
                    <a:pt x="868" y="2854"/>
                    <a:pt x="1324" y="3036"/>
                  </a:cubicBezTo>
                  <a:lnTo>
                    <a:pt x="1324" y="3470"/>
                  </a:lnTo>
                  <a:lnTo>
                    <a:pt x="1324" y="3539"/>
                  </a:lnTo>
                  <a:lnTo>
                    <a:pt x="1301" y="3630"/>
                  </a:lnTo>
                  <a:cubicBezTo>
                    <a:pt x="868" y="3812"/>
                    <a:pt x="274" y="4200"/>
                    <a:pt x="0" y="4862"/>
                  </a:cubicBezTo>
                  <a:cubicBezTo>
                    <a:pt x="685" y="5433"/>
                    <a:pt x="1484" y="5844"/>
                    <a:pt x="2351" y="6095"/>
                  </a:cubicBezTo>
                  <a:cubicBezTo>
                    <a:pt x="2854" y="5981"/>
                    <a:pt x="3310" y="5753"/>
                    <a:pt x="3698" y="5433"/>
                  </a:cubicBezTo>
                  <a:cubicBezTo>
                    <a:pt x="3607" y="4429"/>
                    <a:pt x="2785" y="3858"/>
                    <a:pt x="2237" y="3630"/>
                  </a:cubicBezTo>
                  <a:lnTo>
                    <a:pt x="2237" y="3539"/>
                  </a:lnTo>
                  <a:lnTo>
                    <a:pt x="2215" y="3196"/>
                  </a:lnTo>
                  <a:lnTo>
                    <a:pt x="2215" y="3036"/>
                  </a:lnTo>
                  <a:cubicBezTo>
                    <a:pt x="2671" y="2854"/>
                    <a:pt x="3036" y="2420"/>
                    <a:pt x="3128" y="1872"/>
                  </a:cubicBezTo>
                  <a:lnTo>
                    <a:pt x="3219" y="1872"/>
                  </a:lnTo>
                  <a:cubicBezTo>
                    <a:pt x="3379" y="1872"/>
                    <a:pt x="3493" y="1735"/>
                    <a:pt x="3493" y="1576"/>
                  </a:cubicBezTo>
                  <a:cubicBezTo>
                    <a:pt x="3493" y="1416"/>
                    <a:pt x="3379" y="1302"/>
                    <a:pt x="3219" y="1302"/>
                  </a:cubicBezTo>
                  <a:lnTo>
                    <a:pt x="3150" y="1302"/>
                  </a:lnTo>
                  <a:cubicBezTo>
                    <a:pt x="3036" y="571"/>
                    <a:pt x="2466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469;p33">
            <a:extLst>
              <a:ext uri="{FF2B5EF4-FFF2-40B4-BE49-F238E27FC236}">
                <a16:creationId xmlns:a16="http://schemas.microsoft.com/office/drawing/2014/main" id="{34C0805A-53C4-FED5-57E2-12DF4EBFD18E}"/>
              </a:ext>
            </a:extLst>
          </p:cNvPr>
          <p:cNvGrpSpPr/>
          <p:nvPr/>
        </p:nvGrpSpPr>
        <p:grpSpPr>
          <a:xfrm>
            <a:off x="1731370" y="3718227"/>
            <a:ext cx="301715" cy="301668"/>
            <a:chOff x="3359369" y="3110561"/>
            <a:chExt cx="416934" cy="416903"/>
          </a:xfrm>
        </p:grpSpPr>
        <p:sp>
          <p:nvSpPr>
            <p:cNvPr id="201" name="Google Shape;470;p33">
              <a:extLst>
                <a:ext uri="{FF2B5EF4-FFF2-40B4-BE49-F238E27FC236}">
                  <a16:creationId xmlns:a16="http://schemas.microsoft.com/office/drawing/2014/main" id="{8073E4D9-4A14-6D8D-F321-A25B9E85E179}"/>
                </a:ext>
              </a:extLst>
            </p:cNvPr>
            <p:cNvSpPr/>
            <p:nvPr/>
          </p:nvSpPr>
          <p:spPr>
            <a:xfrm>
              <a:off x="3359369" y="3110561"/>
              <a:ext cx="416934" cy="416903"/>
            </a:xfrm>
            <a:custGeom>
              <a:avLst/>
              <a:gdLst/>
              <a:ahLst/>
              <a:cxnLst/>
              <a:rect l="l" t="t" r="r" b="b"/>
              <a:pathLst>
                <a:path w="12418" h="12418" extrusionOk="0">
                  <a:moveTo>
                    <a:pt x="6209" y="0"/>
                  </a:moveTo>
                  <a:cubicBezTo>
                    <a:pt x="2785" y="0"/>
                    <a:pt x="1" y="2785"/>
                    <a:pt x="1" y="6209"/>
                  </a:cubicBezTo>
                  <a:cubicBezTo>
                    <a:pt x="1" y="9633"/>
                    <a:pt x="2785" y="12417"/>
                    <a:pt x="6209" y="12417"/>
                  </a:cubicBezTo>
                  <a:cubicBezTo>
                    <a:pt x="9633" y="12417"/>
                    <a:pt x="12418" y="9633"/>
                    <a:pt x="12418" y="6209"/>
                  </a:cubicBezTo>
                  <a:cubicBezTo>
                    <a:pt x="12418" y="2785"/>
                    <a:pt x="9633" y="0"/>
                    <a:pt x="6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71;p33">
              <a:extLst>
                <a:ext uri="{FF2B5EF4-FFF2-40B4-BE49-F238E27FC236}">
                  <a16:creationId xmlns:a16="http://schemas.microsoft.com/office/drawing/2014/main" id="{D91F4A97-5EE9-0880-5463-E4EA6BBDC857}"/>
                </a:ext>
              </a:extLst>
            </p:cNvPr>
            <p:cNvSpPr/>
            <p:nvPr/>
          </p:nvSpPr>
          <p:spPr>
            <a:xfrm>
              <a:off x="3455928" y="3220143"/>
              <a:ext cx="128794" cy="223022"/>
            </a:xfrm>
            <a:custGeom>
              <a:avLst/>
              <a:gdLst/>
              <a:ahLst/>
              <a:cxnLst/>
              <a:rect l="l" t="t" r="r" b="b"/>
              <a:pathLst>
                <a:path w="3836" h="6643" extrusionOk="0">
                  <a:moveTo>
                    <a:pt x="1918" y="0"/>
                  </a:moveTo>
                  <a:cubicBezTo>
                    <a:pt x="1210" y="0"/>
                    <a:pt x="640" y="571"/>
                    <a:pt x="526" y="1301"/>
                  </a:cubicBezTo>
                  <a:lnTo>
                    <a:pt x="480" y="1301"/>
                  </a:lnTo>
                  <a:cubicBezTo>
                    <a:pt x="320" y="1301"/>
                    <a:pt x="183" y="1438"/>
                    <a:pt x="183" y="1598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40" y="2420"/>
                    <a:pt x="1005" y="2854"/>
                    <a:pt x="1461" y="3036"/>
                  </a:cubicBezTo>
                  <a:lnTo>
                    <a:pt x="1461" y="3470"/>
                  </a:lnTo>
                  <a:lnTo>
                    <a:pt x="1461" y="3538"/>
                  </a:lnTo>
                  <a:lnTo>
                    <a:pt x="1439" y="3538"/>
                  </a:lnTo>
                  <a:lnTo>
                    <a:pt x="1439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03" y="5889"/>
                    <a:pt x="982" y="6643"/>
                    <a:pt x="1712" y="6643"/>
                  </a:cubicBezTo>
                  <a:cubicBezTo>
                    <a:pt x="2443" y="6643"/>
                    <a:pt x="3310" y="5889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8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08" y="2854"/>
                    <a:pt x="3173" y="2420"/>
                    <a:pt x="3265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98"/>
                  </a:cubicBezTo>
                  <a:cubicBezTo>
                    <a:pt x="3630" y="1438"/>
                    <a:pt x="3516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3" y="0"/>
                    <a:pt x="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72;p33">
              <a:extLst>
                <a:ext uri="{FF2B5EF4-FFF2-40B4-BE49-F238E27FC236}">
                  <a16:creationId xmlns:a16="http://schemas.microsoft.com/office/drawing/2014/main" id="{B376CBE5-2D45-DE93-8779-D6ACA48539FB}"/>
                </a:ext>
              </a:extLst>
            </p:cNvPr>
            <p:cNvSpPr/>
            <p:nvPr/>
          </p:nvSpPr>
          <p:spPr>
            <a:xfrm>
              <a:off x="3539459" y="3236997"/>
              <a:ext cx="128794" cy="206169"/>
            </a:xfrm>
            <a:custGeom>
              <a:avLst/>
              <a:gdLst/>
              <a:ahLst/>
              <a:cxnLst/>
              <a:rect l="l" t="t" r="r" b="b"/>
              <a:pathLst>
                <a:path w="3836" h="6141" extrusionOk="0">
                  <a:moveTo>
                    <a:pt x="1918" y="1"/>
                  </a:moveTo>
                  <a:cubicBezTo>
                    <a:pt x="1233" y="1"/>
                    <a:pt x="662" y="571"/>
                    <a:pt x="548" y="1302"/>
                  </a:cubicBezTo>
                  <a:lnTo>
                    <a:pt x="480" y="1302"/>
                  </a:lnTo>
                  <a:cubicBezTo>
                    <a:pt x="320" y="1302"/>
                    <a:pt x="183" y="1439"/>
                    <a:pt x="183" y="1576"/>
                  </a:cubicBezTo>
                  <a:cubicBezTo>
                    <a:pt x="183" y="1735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54"/>
                    <a:pt x="1484" y="3036"/>
                  </a:cubicBezTo>
                  <a:lnTo>
                    <a:pt x="1461" y="3470"/>
                  </a:lnTo>
                  <a:lnTo>
                    <a:pt x="1461" y="3539"/>
                  </a:lnTo>
                  <a:lnTo>
                    <a:pt x="1461" y="3630"/>
                  </a:lnTo>
                  <a:cubicBezTo>
                    <a:pt x="891" y="3858"/>
                    <a:pt x="92" y="4429"/>
                    <a:pt x="1" y="5456"/>
                  </a:cubicBezTo>
                  <a:cubicBezTo>
                    <a:pt x="525" y="5890"/>
                    <a:pt x="1187" y="6141"/>
                    <a:pt x="1918" y="6141"/>
                  </a:cubicBezTo>
                  <a:cubicBezTo>
                    <a:pt x="2648" y="6141"/>
                    <a:pt x="3310" y="5890"/>
                    <a:pt x="3835" y="5456"/>
                  </a:cubicBezTo>
                  <a:cubicBezTo>
                    <a:pt x="3744" y="4429"/>
                    <a:pt x="2922" y="3858"/>
                    <a:pt x="2374" y="3630"/>
                  </a:cubicBezTo>
                  <a:lnTo>
                    <a:pt x="2374" y="3539"/>
                  </a:lnTo>
                  <a:lnTo>
                    <a:pt x="2352" y="3196"/>
                  </a:lnTo>
                  <a:lnTo>
                    <a:pt x="2352" y="3036"/>
                  </a:lnTo>
                  <a:cubicBezTo>
                    <a:pt x="2831" y="2854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6" y="1872"/>
                    <a:pt x="3630" y="1735"/>
                    <a:pt x="3630" y="1576"/>
                  </a:cubicBezTo>
                  <a:cubicBezTo>
                    <a:pt x="3630" y="1439"/>
                    <a:pt x="3516" y="1302"/>
                    <a:pt x="3356" y="1302"/>
                  </a:cubicBezTo>
                  <a:lnTo>
                    <a:pt x="3287" y="1302"/>
                  </a:lnTo>
                  <a:cubicBezTo>
                    <a:pt x="3173" y="571"/>
                    <a:pt x="2603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73;p33">
              <a:extLst>
                <a:ext uri="{FF2B5EF4-FFF2-40B4-BE49-F238E27FC236}">
                  <a16:creationId xmlns:a16="http://schemas.microsoft.com/office/drawing/2014/main" id="{7C17F5C1-F469-19A6-452C-F3E219ACB174}"/>
                </a:ext>
              </a:extLst>
            </p:cNvPr>
            <p:cNvSpPr/>
            <p:nvPr/>
          </p:nvSpPr>
          <p:spPr>
            <a:xfrm>
              <a:off x="3635246" y="3255395"/>
              <a:ext cx="122649" cy="206169"/>
            </a:xfrm>
            <a:custGeom>
              <a:avLst/>
              <a:gdLst/>
              <a:ahLst/>
              <a:cxnLst/>
              <a:rect l="l" t="t" r="r" b="b"/>
              <a:pathLst>
                <a:path w="3653" h="6141" extrusionOk="0">
                  <a:moveTo>
                    <a:pt x="1941" y="0"/>
                  </a:moveTo>
                  <a:cubicBezTo>
                    <a:pt x="1233" y="0"/>
                    <a:pt x="663" y="571"/>
                    <a:pt x="548" y="1301"/>
                  </a:cubicBezTo>
                  <a:lnTo>
                    <a:pt x="503" y="1301"/>
                  </a:lnTo>
                  <a:cubicBezTo>
                    <a:pt x="343" y="1301"/>
                    <a:pt x="206" y="1438"/>
                    <a:pt x="206" y="1598"/>
                  </a:cubicBezTo>
                  <a:cubicBezTo>
                    <a:pt x="206" y="1735"/>
                    <a:pt x="343" y="1872"/>
                    <a:pt x="503" y="1872"/>
                  </a:cubicBezTo>
                  <a:lnTo>
                    <a:pt x="571" y="1872"/>
                  </a:lnTo>
                  <a:cubicBezTo>
                    <a:pt x="663" y="2420"/>
                    <a:pt x="1028" y="2854"/>
                    <a:pt x="1484" y="3036"/>
                  </a:cubicBezTo>
                  <a:lnTo>
                    <a:pt x="1484" y="3470"/>
                  </a:lnTo>
                  <a:lnTo>
                    <a:pt x="1484" y="3538"/>
                  </a:lnTo>
                  <a:lnTo>
                    <a:pt x="1462" y="3538"/>
                  </a:lnTo>
                  <a:lnTo>
                    <a:pt x="1462" y="3630"/>
                  </a:lnTo>
                  <a:cubicBezTo>
                    <a:pt x="914" y="3858"/>
                    <a:pt x="115" y="4429"/>
                    <a:pt x="1" y="5456"/>
                  </a:cubicBezTo>
                  <a:cubicBezTo>
                    <a:pt x="526" y="5889"/>
                    <a:pt x="1210" y="6140"/>
                    <a:pt x="1941" y="6140"/>
                  </a:cubicBezTo>
                  <a:cubicBezTo>
                    <a:pt x="2146" y="6140"/>
                    <a:pt x="2375" y="6118"/>
                    <a:pt x="2580" y="6072"/>
                  </a:cubicBezTo>
                  <a:cubicBezTo>
                    <a:pt x="2968" y="5638"/>
                    <a:pt x="3310" y="5136"/>
                    <a:pt x="3561" y="4611"/>
                  </a:cubicBezTo>
                  <a:cubicBezTo>
                    <a:pt x="3265" y="4109"/>
                    <a:pt x="2763" y="3789"/>
                    <a:pt x="2397" y="3630"/>
                  </a:cubicBezTo>
                  <a:lnTo>
                    <a:pt x="2397" y="3538"/>
                  </a:lnTo>
                  <a:lnTo>
                    <a:pt x="2375" y="3196"/>
                  </a:lnTo>
                  <a:lnTo>
                    <a:pt x="2375" y="3036"/>
                  </a:lnTo>
                  <a:cubicBezTo>
                    <a:pt x="2831" y="2854"/>
                    <a:pt x="3196" y="2420"/>
                    <a:pt x="3288" y="1872"/>
                  </a:cubicBezTo>
                  <a:lnTo>
                    <a:pt x="3379" y="1872"/>
                  </a:lnTo>
                  <a:cubicBezTo>
                    <a:pt x="3539" y="1872"/>
                    <a:pt x="3653" y="1735"/>
                    <a:pt x="3653" y="1598"/>
                  </a:cubicBezTo>
                  <a:cubicBezTo>
                    <a:pt x="3653" y="1438"/>
                    <a:pt x="3539" y="1301"/>
                    <a:pt x="3379" y="1301"/>
                  </a:cubicBezTo>
                  <a:lnTo>
                    <a:pt x="3310" y="1301"/>
                  </a:lnTo>
                  <a:cubicBezTo>
                    <a:pt x="3196" y="571"/>
                    <a:pt x="2626" y="0"/>
                    <a:pt x="1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74;p33">
              <a:extLst>
                <a:ext uri="{FF2B5EF4-FFF2-40B4-BE49-F238E27FC236}">
                  <a16:creationId xmlns:a16="http://schemas.microsoft.com/office/drawing/2014/main" id="{11FFA7A1-1CF1-190F-BB8C-4AA00C2A5C90}"/>
                </a:ext>
              </a:extLst>
            </p:cNvPr>
            <p:cNvSpPr/>
            <p:nvPr/>
          </p:nvSpPr>
          <p:spPr>
            <a:xfrm>
              <a:off x="3375451" y="3256939"/>
              <a:ext cx="122649" cy="222250"/>
            </a:xfrm>
            <a:custGeom>
              <a:avLst/>
              <a:gdLst/>
              <a:ahLst/>
              <a:cxnLst/>
              <a:rect l="l" t="t" r="r" b="b"/>
              <a:pathLst>
                <a:path w="3653" h="6620" extrusionOk="0">
                  <a:moveTo>
                    <a:pt x="1736" y="0"/>
                  </a:moveTo>
                  <a:cubicBezTo>
                    <a:pt x="1051" y="0"/>
                    <a:pt x="480" y="548"/>
                    <a:pt x="366" y="1301"/>
                  </a:cubicBezTo>
                  <a:lnTo>
                    <a:pt x="298" y="1301"/>
                  </a:lnTo>
                  <a:cubicBezTo>
                    <a:pt x="138" y="1301"/>
                    <a:pt x="1" y="1415"/>
                    <a:pt x="1" y="1575"/>
                  </a:cubicBezTo>
                  <a:cubicBezTo>
                    <a:pt x="1" y="1735"/>
                    <a:pt x="138" y="1872"/>
                    <a:pt x="298" y="1872"/>
                  </a:cubicBezTo>
                  <a:lnTo>
                    <a:pt x="366" y="1872"/>
                  </a:lnTo>
                  <a:cubicBezTo>
                    <a:pt x="480" y="2420"/>
                    <a:pt x="823" y="2853"/>
                    <a:pt x="1302" y="3036"/>
                  </a:cubicBezTo>
                  <a:lnTo>
                    <a:pt x="1279" y="3470"/>
                  </a:lnTo>
                  <a:lnTo>
                    <a:pt x="1279" y="3515"/>
                  </a:lnTo>
                  <a:lnTo>
                    <a:pt x="1279" y="3629"/>
                  </a:lnTo>
                  <a:cubicBezTo>
                    <a:pt x="914" y="3789"/>
                    <a:pt x="457" y="4086"/>
                    <a:pt x="138" y="4542"/>
                  </a:cubicBezTo>
                  <a:cubicBezTo>
                    <a:pt x="526" y="5341"/>
                    <a:pt x="1074" y="6049"/>
                    <a:pt x="1736" y="6619"/>
                  </a:cubicBezTo>
                  <a:cubicBezTo>
                    <a:pt x="2420" y="6505"/>
                    <a:pt x="3196" y="5843"/>
                    <a:pt x="3653" y="5432"/>
                  </a:cubicBezTo>
                  <a:cubicBezTo>
                    <a:pt x="3562" y="4428"/>
                    <a:pt x="2740" y="3858"/>
                    <a:pt x="2192" y="3629"/>
                  </a:cubicBezTo>
                  <a:lnTo>
                    <a:pt x="2192" y="3515"/>
                  </a:lnTo>
                  <a:lnTo>
                    <a:pt x="2169" y="3196"/>
                  </a:lnTo>
                  <a:lnTo>
                    <a:pt x="2169" y="3036"/>
                  </a:lnTo>
                  <a:cubicBezTo>
                    <a:pt x="2649" y="2853"/>
                    <a:pt x="2991" y="2420"/>
                    <a:pt x="3105" y="1872"/>
                  </a:cubicBezTo>
                  <a:lnTo>
                    <a:pt x="3174" y="1872"/>
                  </a:lnTo>
                  <a:cubicBezTo>
                    <a:pt x="3333" y="1872"/>
                    <a:pt x="3470" y="1735"/>
                    <a:pt x="3470" y="1575"/>
                  </a:cubicBezTo>
                  <a:cubicBezTo>
                    <a:pt x="3470" y="1415"/>
                    <a:pt x="3333" y="1301"/>
                    <a:pt x="3174" y="1301"/>
                  </a:cubicBezTo>
                  <a:lnTo>
                    <a:pt x="3105" y="1301"/>
                  </a:lnTo>
                  <a:cubicBezTo>
                    <a:pt x="2991" y="548"/>
                    <a:pt x="2420" y="0"/>
                    <a:pt x="1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75;p33">
              <a:extLst>
                <a:ext uri="{FF2B5EF4-FFF2-40B4-BE49-F238E27FC236}">
                  <a16:creationId xmlns:a16="http://schemas.microsoft.com/office/drawing/2014/main" id="{FE80A808-2F82-F742-108B-6DAFD0EDB057}"/>
                </a:ext>
              </a:extLst>
            </p:cNvPr>
            <p:cNvSpPr/>
            <p:nvPr/>
          </p:nvSpPr>
          <p:spPr>
            <a:xfrm>
              <a:off x="3584683" y="3305217"/>
              <a:ext cx="124933" cy="215334"/>
            </a:xfrm>
            <a:custGeom>
              <a:avLst/>
              <a:gdLst/>
              <a:ahLst/>
              <a:cxnLst/>
              <a:rect l="l" t="t" r="r" b="b"/>
              <a:pathLst>
                <a:path w="3721" h="6414" extrusionOk="0">
                  <a:moveTo>
                    <a:pt x="1918" y="0"/>
                  </a:moveTo>
                  <a:cubicBezTo>
                    <a:pt x="1233" y="0"/>
                    <a:pt x="662" y="571"/>
                    <a:pt x="548" y="1301"/>
                  </a:cubicBezTo>
                  <a:lnTo>
                    <a:pt x="480" y="1301"/>
                  </a:lnTo>
                  <a:cubicBezTo>
                    <a:pt x="320" y="1301"/>
                    <a:pt x="206" y="1438"/>
                    <a:pt x="206" y="1598"/>
                  </a:cubicBezTo>
                  <a:cubicBezTo>
                    <a:pt x="206" y="1758"/>
                    <a:pt x="320" y="1872"/>
                    <a:pt x="480" y="1872"/>
                  </a:cubicBezTo>
                  <a:lnTo>
                    <a:pt x="548" y="1872"/>
                  </a:lnTo>
                  <a:cubicBezTo>
                    <a:pt x="662" y="2420"/>
                    <a:pt x="1005" y="2876"/>
                    <a:pt x="1484" y="3036"/>
                  </a:cubicBezTo>
                  <a:lnTo>
                    <a:pt x="1461" y="3469"/>
                  </a:lnTo>
                  <a:lnTo>
                    <a:pt x="1461" y="3538"/>
                  </a:lnTo>
                  <a:lnTo>
                    <a:pt x="1461" y="3652"/>
                  </a:lnTo>
                  <a:cubicBezTo>
                    <a:pt x="913" y="3880"/>
                    <a:pt x="92" y="4428"/>
                    <a:pt x="0" y="5455"/>
                  </a:cubicBezTo>
                  <a:cubicBezTo>
                    <a:pt x="343" y="5729"/>
                    <a:pt x="662" y="6163"/>
                    <a:pt x="1050" y="6414"/>
                  </a:cubicBezTo>
                  <a:cubicBezTo>
                    <a:pt x="2054" y="6163"/>
                    <a:pt x="2968" y="5638"/>
                    <a:pt x="3721" y="4953"/>
                  </a:cubicBezTo>
                  <a:cubicBezTo>
                    <a:pt x="3447" y="4246"/>
                    <a:pt x="2831" y="3835"/>
                    <a:pt x="2374" y="3652"/>
                  </a:cubicBezTo>
                  <a:lnTo>
                    <a:pt x="2374" y="3538"/>
                  </a:lnTo>
                  <a:lnTo>
                    <a:pt x="2374" y="3196"/>
                  </a:lnTo>
                  <a:lnTo>
                    <a:pt x="2351" y="3036"/>
                  </a:lnTo>
                  <a:cubicBezTo>
                    <a:pt x="2831" y="2876"/>
                    <a:pt x="3173" y="2420"/>
                    <a:pt x="3287" y="1872"/>
                  </a:cubicBezTo>
                  <a:lnTo>
                    <a:pt x="3356" y="1872"/>
                  </a:lnTo>
                  <a:cubicBezTo>
                    <a:pt x="3515" y="1872"/>
                    <a:pt x="3652" y="1758"/>
                    <a:pt x="3652" y="1598"/>
                  </a:cubicBezTo>
                  <a:cubicBezTo>
                    <a:pt x="3652" y="1438"/>
                    <a:pt x="3515" y="1301"/>
                    <a:pt x="3356" y="1301"/>
                  </a:cubicBezTo>
                  <a:lnTo>
                    <a:pt x="3287" y="1301"/>
                  </a:lnTo>
                  <a:cubicBezTo>
                    <a:pt x="3173" y="571"/>
                    <a:pt x="2602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76;p33">
              <a:extLst>
                <a:ext uri="{FF2B5EF4-FFF2-40B4-BE49-F238E27FC236}">
                  <a16:creationId xmlns:a16="http://schemas.microsoft.com/office/drawing/2014/main" id="{3573C602-338B-1FED-0296-1158E5096253}"/>
                </a:ext>
              </a:extLst>
            </p:cNvPr>
            <p:cNvSpPr/>
            <p:nvPr/>
          </p:nvSpPr>
          <p:spPr>
            <a:xfrm>
              <a:off x="3434474" y="3315927"/>
              <a:ext cx="124194" cy="204624"/>
            </a:xfrm>
            <a:custGeom>
              <a:avLst/>
              <a:gdLst/>
              <a:ahLst/>
              <a:cxnLst/>
              <a:rect l="l" t="t" r="r" b="b"/>
              <a:pathLst>
                <a:path w="3699" h="6095" extrusionOk="0">
                  <a:moveTo>
                    <a:pt x="1781" y="1"/>
                  </a:moveTo>
                  <a:cubicBezTo>
                    <a:pt x="1073" y="1"/>
                    <a:pt x="503" y="571"/>
                    <a:pt x="388" y="1302"/>
                  </a:cubicBezTo>
                  <a:lnTo>
                    <a:pt x="343" y="1302"/>
                  </a:lnTo>
                  <a:cubicBezTo>
                    <a:pt x="183" y="1302"/>
                    <a:pt x="46" y="1416"/>
                    <a:pt x="46" y="1576"/>
                  </a:cubicBezTo>
                  <a:cubicBezTo>
                    <a:pt x="46" y="1735"/>
                    <a:pt x="183" y="1872"/>
                    <a:pt x="343" y="1872"/>
                  </a:cubicBezTo>
                  <a:lnTo>
                    <a:pt x="411" y="1872"/>
                  </a:lnTo>
                  <a:cubicBezTo>
                    <a:pt x="503" y="2420"/>
                    <a:pt x="868" y="2854"/>
                    <a:pt x="1324" y="3036"/>
                  </a:cubicBezTo>
                  <a:lnTo>
                    <a:pt x="1324" y="3470"/>
                  </a:lnTo>
                  <a:lnTo>
                    <a:pt x="1324" y="3539"/>
                  </a:lnTo>
                  <a:lnTo>
                    <a:pt x="1301" y="3630"/>
                  </a:lnTo>
                  <a:cubicBezTo>
                    <a:pt x="868" y="3812"/>
                    <a:pt x="274" y="4200"/>
                    <a:pt x="0" y="4862"/>
                  </a:cubicBezTo>
                  <a:cubicBezTo>
                    <a:pt x="685" y="5433"/>
                    <a:pt x="1484" y="5844"/>
                    <a:pt x="2351" y="6095"/>
                  </a:cubicBezTo>
                  <a:cubicBezTo>
                    <a:pt x="2854" y="5981"/>
                    <a:pt x="3310" y="5753"/>
                    <a:pt x="3698" y="5433"/>
                  </a:cubicBezTo>
                  <a:cubicBezTo>
                    <a:pt x="3607" y="4429"/>
                    <a:pt x="2785" y="3858"/>
                    <a:pt x="2237" y="3630"/>
                  </a:cubicBezTo>
                  <a:lnTo>
                    <a:pt x="2237" y="3539"/>
                  </a:lnTo>
                  <a:lnTo>
                    <a:pt x="2215" y="3196"/>
                  </a:lnTo>
                  <a:lnTo>
                    <a:pt x="2215" y="3036"/>
                  </a:lnTo>
                  <a:cubicBezTo>
                    <a:pt x="2671" y="2854"/>
                    <a:pt x="3036" y="2420"/>
                    <a:pt x="3128" y="1872"/>
                  </a:cubicBezTo>
                  <a:lnTo>
                    <a:pt x="3219" y="1872"/>
                  </a:lnTo>
                  <a:cubicBezTo>
                    <a:pt x="3379" y="1872"/>
                    <a:pt x="3493" y="1735"/>
                    <a:pt x="3493" y="1576"/>
                  </a:cubicBezTo>
                  <a:cubicBezTo>
                    <a:pt x="3493" y="1416"/>
                    <a:pt x="3379" y="1302"/>
                    <a:pt x="3219" y="1302"/>
                  </a:cubicBezTo>
                  <a:lnTo>
                    <a:pt x="3150" y="1302"/>
                  </a:lnTo>
                  <a:cubicBezTo>
                    <a:pt x="3036" y="571"/>
                    <a:pt x="2466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57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3;p31">
            <a:extLst>
              <a:ext uri="{FF2B5EF4-FFF2-40B4-BE49-F238E27FC236}">
                <a16:creationId xmlns:a16="http://schemas.microsoft.com/office/drawing/2014/main" id="{F5B27702-21AE-4ACF-8C9E-139BA96BB582}"/>
              </a:ext>
            </a:extLst>
          </p:cNvPr>
          <p:cNvSpPr/>
          <p:nvPr/>
        </p:nvSpPr>
        <p:spPr>
          <a:xfrm>
            <a:off x="539750" y="1801662"/>
            <a:ext cx="8095613" cy="3082986"/>
          </a:xfrm>
          <a:prstGeom prst="roundRect">
            <a:avLst>
              <a:gd name="adj" fmla="val 17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9" name="Google Shape;273;p31">
            <a:extLst>
              <a:ext uri="{FF2B5EF4-FFF2-40B4-BE49-F238E27FC236}">
                <a16:creationId xmlns:a16="http://schemas.microsoft.com/office/drawing/2014/main" id="{95DDC7A6-ACDD-488F-B5C6-096200866E7A}"/>
              </a:ext>
            </a:extLst>
          </p:cNvPr>
          <p:cNvSpPr/>
          <p:nvPr/>
        </p:nvSpPr>
        <p:spPr>
          <a:xfrm>
            <a:off x="539750" y="1386840"/>
            <a:ext cx="8095613" cy="414822"/>
          </a:xfrm>
          <a:prstGeom prst="roundRect">
            <a:avLst>
              <a:gd name="adj" fmla="val 1239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1C5E04-C48E-481E-B91A-A0C46193A0D0}"/>
              </a:ext>
            </a:extLst>
          </p:cNvPr>
          <p:cNvSpPr txBox="1"/>
          <p:nvPr/>
        </p:nvSpPr>
        <p:spPr>
          <a:xfrm>
            <a:off x="951326" y="562760"/>
            <a:ext cx="3132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資料集介紹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F84F2B-C510-44BD-B3C0-F42B1A8852D4}"/>
              </a:ext>
            </a:extLst>
          </p:cNvPr>
          <p:cNvSpPr txBox="1"/>
          <p:nvPr/>
        </p:nvSpPr>
        <p:spPr>
          <a:xfrm>
            <a:off x="4468631" y="251232"/>
            <a:ext cx="42608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3675" indent="-193675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Source : Kaggle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   《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12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Symptoms and COVID Presence </a:t>
            </a:r>
            <a:r>
              <a:rPr lang="en-US" altLang="zh-TW" sz="105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(May 2020 data</a:t>
            </a:r>
            <a:r>
              <a:rPr lang="en-US" altLang="zh-TW" sz="12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)</a:t>
            </a:r>
            <a:r>
              <a:rPr lang="zh-TW" altLang="en-US" sz="12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1200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》</a:t>
            </a:r>
            <a:endParaRPr lang="en-US" altLang="zh-TW" sz="1050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93675" indent="-193675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Attribute : 20 attributes / 1 class label attribute</a:t>
            </a:r>
          </a:p>
          <a:p>
            <a:pPr marL="193675" indent="-193675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Data : nominal (yes / no) ,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no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missing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value</a:t>
            </a:r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F66B6D2B-112A-45C9-896A-D87F50AA733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5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7E88D61-AFFE-E55B-5E64-85A7E0D6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755668"/>
              </p:ext>
            </p:extLst>
          </p:nvPr>
        </p:nvGraphicFramePr>
        <p:xfrm>
          <a:off x="539749" y="1386840"/>
          <a:ext cx="8095615" cy="3430992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2237540">
                  <a:extLst>
                    <a:ext uri="{9D8B030D-6E8A-4147-A177-3AD203B41FA5}">
                      <a16:colId xmlns:a16="http://schemas.microsoft.com/office/drawing/2014/main" val="3478154127"/>
                    </a:ext>
                  </a:extLst>
                </a:gridCol>
                <a:gridCol w="1233749">
                  <a:extLst>
                    <a:ext uri="{9D8B030D-6E8A-4147-A177-3AD203B41FA5}">
                      <a16:colId xmlns:a16="http://schemas.microsoft.com/office/drawing/2014/main" val="249110528"/>
                    </a:ext>
                  </a:extLst>
                </a:gridCol>
                <a:gridCol w="4624326">
                  <a:extLst>
                    <a:ext uri="{9D8B030D-6E8A-4147-A177-3AD203B41FA5}">
                      <a16:colId xmlns:a16="http://schemas.microsoft.com/office/drawing/2014/main" val="3841986554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Attribute Name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039028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altLang="zh-TW" sz="1200" dirty="0"/>
                        <a:t>1. Breathing Problem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1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TW" sz="1200" dirty="0"/>
                        <a:t>Nominal</a:t>
                      </a:r>
                      <a:endParaRPr lang="zh-TW" altLang="en-US" sz="1200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altLang="zh-TW" sz="1200" dirty="0"/>
                        <a:t>The person is experiencing shortness of breath.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300271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2. Fever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Temperature is above normal.</a:t>
                      </a:r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2731684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3. Dry Cough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Continuous coughing without phlegm.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894331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4. Sore throat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is experiencing sore throat.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043808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5. Running Nose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is experiencing a runny nose.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631453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6. Asthma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has asthma.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128966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7. Headache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is experiencing headache.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1706462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8. Hypertension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Having a high blood pressure.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1585308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9. Fatigue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is experiencing tiredness.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9885884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10. Gastrointestinal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Having some gastrointestinal problems.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37369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11. Chronic Lung Disease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has lung disease.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380575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12. Heart Disease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has cardiovascular disease.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060724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13. Diabetes </a:t>
                      </a:r>
                      <a:endParaRPr lang="zh-TW" altLang="en-US" sz="12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The person is suffering from or has a history of diabetes.</a:t>
                      </a:r>
                      <a:endParaRPr lang="zh-TW" altLang="en-US" sz="12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281704"/>
                  </a:ext>
                </a:extLst>
              </a:tr>
            </a:tbl>
          </a:graphicData>
        </a:graphic>
      </p:graphicFrame>
      <p:sp>
        <p:nvSpPr>
          <p:cNvPr id="15" name="Google Shape;1336;p42">
            <a:extLst>
              <a:ext uri="{FF2B5EF4-FFF2-40B4-BE49-F238E27FC236}">
                <a16:creationId xmlns:a16="http://schemas.microsoft.com/office/drawing/2014/main" id="{4538B60B-633D-4C5F-887E-C744800F03BA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3;p31">
            <a:extLst>
              <a:ext uri="{FF2B5EF4-FFF2-40B4-BE49-F238E27FC236}">
                <a16:creationId xmlns:a16="http://schemas.microsoft.com/office/drawing/2014/main" id="{F5B27702-21AE-4ACF-8C9E-139BA96BB582}"/>
              </a:ext>
            </a:extLst>
          </p:cNvPr>
          <p:cNvSpPr/>
          <p:nvPr/>
        </p:nvSpPr>
        <p:spPr>
          <a:xfrm>
            <a:off x="539750" y="1813447"/>
            <a:ext cx="8095613" cy="2171813"/>
          </a:xfrm>
          <a:prstGeom prst="roundRect">
            <a:avLst>
              <a:gd name="adj" fmla="val 17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9" name="Google Shape;273;p31">
            <a:extLst>
              <a:ext uri="{FF2B5EF4-FFF2-40B4-BE49-F238E27FC236}">
                <a16:creationId xmlns:a16="http://schemas.microsoft.com/office/drawing/2014/main" id="{95DDC7A6-ACDD-488F-B5C6-096200866E7A}"/>
              </a:ext>
            </a:extLst>
          </p:cNvPr>
          <p:cNvSpPr/>
          <p:nvPr/>
        </p:nvSpPr>
        <p:spPr>
          <a:xfrm>
            <a:off x="539750" y="1398625"/>
            <a:ext cx="8095613" cy="414822"/>
          </a:xfrm>
          <a:prstGeom prst="roundRect">
            <a:avLst>
              <a:gd name="adj" fmla="val 1239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1C5E04-C48E-481E-B91A-A0C46193A0D0}"/>
              </a:ext>
            </a:extLst>
          </p:cNvPr>
          <p:cNvSpPr txBox="1"/>
          <p:nvPr/>
        </p:nvSpPr>
        <p:spPr>
          <a:xfrm>
            <a:off x="951326" y="562760"/>
            <a:ext cx="3132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資料集介紹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03EDB1-926A-423A-8D14-083218ACCF0E}"/>
              </a:ext>
            </a:extLst>
          </p:cNvPr>
          <p:cNvSpPr txBox="1"/>
          <p:nvPr/>
        </p:nvSpPr>
        <p:spPr>
          <a:xfrm>
            <a:off x="534347" y="4084933"/>
            <a:ext cx="81010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3675" indent="-193675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Source :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Kaggle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Symptoms and COVID Presence (May 2020 data)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endParaRPr lang="en-US" altLang="zh-TW" dirty="0">
              <a:solidFill>
                <a:schemeClr val="tx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193675" indent="-193675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Attribute : 20 </a:t>
            </a:r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attributes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/ 1 class label attribute</a:t>
            </a:r>
          </a:p>
          <a:p>
            <a:pPr marL="193675" indent="-193675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Data : nominal (yes / no) ,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no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missing</a:t>
            </a:r>
            <a:r>
              <a:rPr lang="zh-TW" altLang="en-US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value</a:t>
            </a:r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50A96AFA-1AEB-4DBB-834E-8526D8C8CE05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6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AA815B0-BA7C-E0E7-DCCE-28606E972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75344"/>
              </p:ext>
            </p:extLst>
          </p:nvPr>
        </p:nvGraphicFramePr>
        <p:xfrm>
          <a:off x="539749" y="1398624"/>
          <a:ext cx="8101015" cy="2485824"/>
        </p:xfrm>
        <a:graphic>
          <a:graphicData uri="http://schemas.openxmlformats.org/drawingml/2006/table">
            <a:tbl>
              <a:tblPr firstRow="1" bandRow="1">
                <a:tableStyleId>{81C5649E-B6DF-48DD-B737-5314E243A1CC}</a:tableStyleId>
              </a:tblPr>
              <a:tblGrid>
                <a:gridCol w="3064511">
                  <a:extLst>
                    <a:ext uri="{9D8B030D-6E8A-4147-A177-3AD203B41FA5}">
                      <a16:colId xmlns:a16="http://schemas.microsoft.com/office/drawing/2014/main" val="3478154127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49110528"/>
                    </a:ext>
                  </a:extLst>
                </a:gridCol>
                <a:gridCol w="4289744">
                  <a:extLst>
                    <a:ext uri="{9D8B030D-6E8A-4147-A177-3AD203B41FA5}">
                      <a16:colId xmlns:a16="http://schemas.microsoft.com/office/drawing/2014/main" val="3841986554"/>
                    </a:ext>
                  </a:extLst>
                </a:gridCol>
              </a:tblGrid>
              <a:tr h="40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Attribute Name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039028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/>
                        <a:t>14. Abroad Travel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kumimoji="0" lang="en-US" altLang="zh-TW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</a:p>
                  </a:txBody>
                  <a:tcPr marL="0" marR="0" marT="10800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altLang="zh-TW" sz="1100" dirty="0"/>
                        <a:t>Recently went out of the country.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300271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15. Contact with COVID-19 Patient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Had some close contact with infected people</a:t>
                      </a:r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2731684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16. Attended Large Gathering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The person or family recently attended a mass gathering.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894331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17.</a:t>
                      </a:r>
                      <a:r>
                        <a:rPr lang="zh-TW" altLang="en-US" sz="1100" dirty="0"/>
                        <a:t> </a:t>
                      </a:r>
                      <a:r>
                        <a:rPr lang="en-US" altLang="zh-TW" sz="1100" dirty="0"/>
                        <a:t>Visited Public Exposed Places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Recently visited malls, temples, and other public places.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043808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18. Family Working in Public Exposed Places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The person from their family is working in a crowded place.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631453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19. Wearing Masks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The person is wearing face masks properly.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128966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20. Sanitation from Market</a:t>
                      </a:r>
                      <a:endParaRPr lang="zh-TW" altLang="en-US" sz="1100" dirty="0"/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dirty="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Sanitizing products bought from market before use.</a:t>
                      </a:r>
                      <a:endParaRPr lang="zh-TW" altLang="en-US" sz="1100" dirty="0"/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1706462"/>
                  </a:ext>
                </a:extLst>
              </a:tr>
              <a:tr h="259496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21.</a:t>
                      </a:r>
                      <a:r>
                        <a:rPr lang="zh-TW" altLang="en-US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COVID-19</a:t>
                      </a:r>
                      <a:endParaRPr lang="zh-TW" altLang="en-US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80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Nominal</a:t>
                      </a:r>
                      <a:endParaRPr lang="zh-TW" altLang="en-US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The presence of COVID-19</a:t>
                      </a:r>
                      <a:endParaRPr lang="zh-TW" altLang="en-US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0800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1585308"/>
                  </a:ext>
                </a:extLst>
              </a:tr>
            </a:tbl>
          </a:graphicData>
        </a:graphic>
      </p:graphicFrame>
      <p:sp>
        <p:nvSpPr>
          <p:cNvPr id="14" name="Google Shape;1336;p42">
            <a:extLst>
              <a:ext uri="{FF2B5EF4-FFF2-40B4-BE49-F238E27FC236}">
                <a16:creationId xmlns:a16="http://schemas.microsoft.com/office/drawing/2014/main" id="{C2E76A49-1CC3-67E0-5D35-D8433311ED34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5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EF9B8CFB-1B7B-411C-AE21-1E93EB9992B1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7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CAC8E9-B5F1-79D9-C5BA-A94A63AC6D9B}"/>
              </a:ext>
            </a:extLst>
          </p:cNvPr>
          <p:cNvSpPr txBox="1"/>
          <p:nvPr/>
        </p:nvSpPr>
        <p:spPr>
          <a:xfrm>
            <a:off x="951326" y="562760"/>
            <a:ext cx="3132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資料視覺化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4C54A4E-FCFC-3831-29BE-DD5C949B4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33"/>
          <a:stretch/>
        </p:blipFill>
        <p:spPr>
          <a:xfrm>
            <a:off x="213668" y="1356086"/>
            <a:ext cx="8716664" cy="339381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5C2B9BC-24CD-BF11-DBDC-254101D80948}"/>
              </a:ext>
            </a:extLst>
          </p:cNvPr>
          <p:cNvSpPr/>
          <p:nvPr/>
        </p:nvSpPr>
        <p:spPr>
          <a:xfrm>
            <a:off x="213668" y="1356086"/>
            <a:ext cx="6989772" cy="17122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1336;p42">
            <a:extLst>
              <a:ext uri="{FF2B5EF4-FFF2-40B4-BE49-F238E27FC236}">
                <a16:creationId xmlns:a16="http://schemas.microsoft.com/office/drawing/2014/main" id="{F4D14F6F-D2CD-A7DC-AE80-361B7ADF093B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1">
            <a:extLst>
              <a:ext uri="{FF2B5EF4-FFF2-40B4-BE49-F238E27FC236}">
                <a16:creationId xmlns:a16="http://schemas.microsoft.com/office/drawing/2014/main" id="{2EB51AC5-FD77-4040-9CBE-1ECB8BCA6063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8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73B0CE-7B09-B95C-FE20-13DDFABAAACE}"/>
              </a:ext>
            </a:extLst>
          </p:cNvPr>
          <p:cNvSpPr txBox="1"/>
          <p:nvPr/>
        </p:nvSpPr>
        <p:spPr>
          <a:xfrm>
            <a:off x="951326" y="562760"/>
            <a:ext cx="3132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資料視覺化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AF88E3C-089C-504E-FAF6-1C05D2D2C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67" b="20068"/>
          <a:stretch/>
        </p:blipFill>
        <p:spPr>
          <a:xfrm>
            <a:off x="213668" y="1356086"/>
            <a:ext cx="8716664" cy="339381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6320B0E-8D5E-9F61-63E8-5CBD16E3FAD3}"/>
              </a:ext>
            </a:extLst>
          </p:cNvPr>
          <p:cNvSpPr/>
          <p:nvPr/>
        </p:nvSpPr>
        <p:spPr>
          <a:xfrm>
            <a:off x="5463540" y="1332443"/>
            <a:ext cx="3538220" cy="16610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D2F4133-5084-3E1B-2C60-20D2197A280E}"/>
              </a:ext>
            </a:extLst>
          </p:cNvPr>
          <p:cNvSpPr/>
          <p:nvPr/>
        </p:nvSpPr>
        <p:spPr>
          <a:xfrm>
            <a:off x="5463540" y="3017137"/>
            <a:ext cx="3538220" cy="173276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0CAA2F-45C3-CDE2-4459-F2B92E1A9FED}"/>
              </a:ext>
            </a:extLst>
          </p:cNvPr>
          <p:cNvSpPr/>
          <p:nvPr/>
        </p:nvSpPr>
        <p:spPr>
          <a:xfrm>
            <a:off x="213668" y="2993494"/>
            <a:ext cx="1787852" cy="17564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1336;p42">
            <a:extLst>
              <a:ext uri="{FF2B5EF4-FFF2-40B4-BE49-F238E27FC236}">
                <a16:creationId xmlns:a16="http://schemas.microsoft.com/office/drawing/2014/main" id="{A74A6F09-3D2D-B80C-DD0C-C3D05DA817CA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圖片 125">
            <a:extLst>
              <a:ext uri="{FF2B5EF4-FFF2-40B4-BE49-F238E27FC236}">
                <a16:creationId xmlns:a16="http://schemas.microsoft.com/office/drawing/2014/main" id="{406F8A0C-3A6C-499C-A011-D8F6DA7C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98005" y="1325278"/>
            <a:ext cx="3286029" cy="3084843"/>
          </a:xfrm>
          <a:prstGeom prst="rect">
            <a:avLst/>
          </a:prstGeom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4F86DBB-2DEB-4B3A-81EC-99799658DF23}"/>
              </a:ext>
            </a:extLst>
          </p:cNvPr>
          <p:cNvSpPr txBox="1"/>
          <p:nvPr/>
        </p:nvSpPr>
        <p:spPr>
          <a:xfrm>
            <a:off x="951326" y="562760"/>
            <a:ext cx="351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源泉圓體 R" panose="020B0500000000000000" pitchFamily="34" charset="-120"/>
                <a:ea typeface="源泉圓體 R" panose="020B0500000000000000" pitchFamily="34" charset="-120"/>
              </a:rPr>
              <a:t>資料不平衡問題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397C55-1328-4F8F-96B4-D11DBA2FD72E}"/>
              </a:ext>
            </a:extLst>
          </p:cNvPr>
          <p:cNvGrpSpPr/>
          <p:nvPr/>
        </p:nvGrpSpPr>
        <p:grpSpPr>
          <a:xfrm>
            <a:off x="517806" y="1915473"/>
            <a:ext cx="2335753" cy="2562235"/>
            <a:chOff x="517806" y="2093774"/>
            <a:chExt cx="2335753" cy="2562235"/>
          </a:xfrm>
        </p:grpSpPr>
        <p:cxnSp>
          <p:nvCxnSpPr>
            <p:cNvPr id="2576" name="Google Shape;2576;p53"/>
            <p:cNvCxnSpPr>
              <a:cxnSpLocks/>
            </p:cNvCxnSpPr>
            <p:nvPr/>
          </p:nvCxnSpPr>
          <p:spPr>
            <a:xfrm>
              <a:off x="1587299" y="2350375"/>
              <a:ext cx="1266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22" name="Google Shape;2622;p53"/>
            <p:cNvCxnSpPr>
              <a:cxnSpLocks/>
            </p:cNvCxnSpPr>
            <p:nvPr/>
          </p:nvCxnSpPr>
          <p:spPr>
            <a:xfrm>
              <a:off x="1511568" y="3672875"/>
              <a:ext cx="134199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2DD6EC1-3A6F-4BE7-8175-8E34ECC21403}"/>
                </a:ext>
              </a:extLst>
            </p:cNvPr>
            <p:cNvSpPr txBox="1"/>
            <p:nvPr/>
          </p:nvSpPr>
          <p:spPr>
            <a:xfrm>
              <a:off x="543944" y="2593387"/>
              <a:ext cx="14785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altLang="zh-TW" sz="2000" b="1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Fira Sans Extra Condensed SemiBold"/>
                  <a:sym typeface="Fira Sans Extra Condensed SemiBold"/>
                </a:rPr>
                <a:t>Yes</a:t>
              </a:r>
            </a:p>
            <a:p>
              <a:r>
                <a:rPr lang="zh-TW" altLang="en-US" sz="1200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Roboto"/>
                  <a:sym typeface="Roboto"/>
                </a:rPr>
                <a:t>罹患</a:t>
              </a:r>
              <a:r>
                <a:rPr lang="en-US" altLang="zh-TW" sz="1200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Roboto"/>
                  <a:sym typeface="Roboto"/>
                </a:rPr>
                <a:t>COVID-19</a:t>
              </a:r>
              <a:endParaRPr lang="zh-TW" altLang="en-US" sz="20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08D2632-B8B9-45E2-8DEB-052C5066035B}"/>
                </a:ext>
              </a:extLst>
            </p:cNvPr>
            <p:cNvSpPr txBox="1"/>
            <p:nvPr/>
          </p:nvSpPr>
          <p:spPr>
            <a:xfrm>
              <a:off x="517808" y="2093774"/>
              <a:ext cx="1478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altLang="zh-TW" sz="2800" b="1" dirty="0">
                  <a:solidFill>
                    <a:schemeClr val="accent1"/>
                  </a:solidFill>
                  <a:latin typeface="Fira Sans Extra Condensed"/>
                  <a:sym typeface="Fira Sans Extra Condensed"/>
                </a:rPr>
                <a:t>80.7%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B50ECE4-725E-48A4-A1F6-0271732DF11B}"/>
                </a:ext>
              </a:extLst>
            </p:cNvPr>
            <p:cNvSpPr txBox="1"/>
            <p:nvPr/>
          </p:nvSpPr>
          <p:spPr>
            <a:xfrm>
              <a:off x="543944" y="3917345"/>
              <a:ext cx="14785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altLang="zh-TW" sz="2000" b="1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Fira Sans Extra Condensed SemiBold"/>
                  <a:sym typeface="Fira Sans Extra Condensed SemiBold"/>
                </a:rPr>
                <a:t>No</a:t>
              </a:r>
            </a:p>
            <a:p>
              <a:r>
                <a:rPr lang="zh-TW" altLang="en-US" sz="1200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Roboto"/>
                  <a:sym typeface="Roboto"/>
                </a:rPr>
                <a:t>未罹患</a:t>
              </a:r>
              <a:r>
                <a:rPr lang="en-US" altLang="zh-TW" sz="1200" dirty="0">
                  <a:solidFill>
                    <a:schemeClr val="dk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  <a:cs typeface="Roboto"/>
                  <a:sym typeface="Roboto"/>
                </a:rPr>
                <a:t>COVID-19</a:t>
              </a:r>
              <a:endParaRPr lang="zh-TW" altLang="en-US" sz="20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E9B8F29-C603-4DFF-B28A-3A61766EAD34}"/>
                </a:ext>
              </a:extLst>
            </p:cNvPr>
            <p:cNvSpPr txBox="1"/>
            <p:nvPr/>
          </p:nvSpPr>
          <p:spPr>
            <a:xfrm>
              <a:off x="517806" y="3417732"/>
              <a:ext cx="1357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altLang="zh-TW" sz="2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19.3%</a:t>
              </a:r>
            </a:p>
          </p:txBody>
        </p:sp>
      </p:grpSp>
      <p:sp>
        <p:nvSpPr>
          <p:cNvPr id="53" name="投影片編號版面配置區 1">
            <a:extLst>
              <a:ext uri="{FF2B5EF4-FFF2-40B4-BE49-F238E27FC236}">
                <a16:creationId xmlns:a16="http://schemas.microsoft.com/office/drawing/2014/main" id="{A58B7832-2B6A-450D-9E2E-AA3C6101FBBB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源泉圓體 TTF Heavy" panose="020B0A00000000000000" pitchFamily="34" charset="-120"/>
                <a:ea typeface="源泉圓體 TTF Heavy" panose="020B0A00000000000000" pitchFamily="34" charset="-120"/>
              </a:rPr>
              <a:pPr algn="ctr"/>
              <a:t>9</a:t>
            </a:fld>
            <a:endParaRPr lang="en" dirty="0">
              <a:latin typeface="源泉圓體 TTF Heavy" panose="020B0A00000000000000" pitchFamily="34" charset="-120"/>
              <a:ea typeface="源泉圓體 TTF Heavy" panose="020B0A00000000000000" pitchFamily="34" charset="-120"/>
            </a:endParaRPr>
          </a:p>
        </p:txBody>
      </p:sp>
      <p:sp>
        <p:nvSpPr>
          <p:cNvPr id="29" name="Google Shape;1336;p42">
            <a:extLst>
              <a:ext uri="{FF2B5EF4-FFF2-40B4-BE49-F238E27FC236}">
                <a16:creationId xmlns:a16="http://schemas.microsoft.com/office/drawing/2014/main" id="{E3EA3E40-514A-EB52-9A4C-865CD6FDFDF9}"/>
              </a:ext>
            </a:extLst>
          </p:cNvPr>
          <p:cNvSpPr/>
          <p:nvPr/>
        </p:nvSpPr>
        <p:spPr>
          <a:xfrm>
            <a:off x="539749" y="709292"/>
            <a:ext cx="279900" cy="27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D31F964-43C6-EB28-ABB1-D42F287E1DFD}"/>
              </a:ext>
            </a:extLst>
          </p:cNvPr>
          <p:cNvGrpSpPr/>
          <p:nvPr/>
        </p:nvGrpSpPr>
        <p:grpSpPr>
          <a:xfrm>
            <a:off x="5739962" y="2441127"/>
            <a:ext cx="2886232" cy="830997"/>
            <a:chOff x="5432222" y="2441127"/>
            <a:chExt cx="2886232" cy="830997"/>
          </a:xfrm>
        </p:grpSpPr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FD7C27FE-7B42-4340-BD63-500D1762619B}"/>
                </a:ext>
              </a:extLst>
            </p:cNvPr>
            <p:cNvSpPr txBox="1"/>
            <p:nvPr/>
          </p:nvSpPr>
          <p:spPr>
            <a:xfrm>
              <a:off x="6211433" y="2441127"/>
              <a:ext cx="21070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zh-TW" altLang="en-US" sz="20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資料不平衡問題</a:t>
              </a:r>
              <a:endParaRPr lang="en-US" altLang="zh-TW" sz="2000" dirty="0">
                <a:solidFill>
                  <a:schemeClr val="tx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endParaRPr>
            </a:p>
            <a:p>
              <a:pPr>
                <a:spcAft>
                  <a:spcPts val="600"/>
                </a:spcAft>
              </a:pPr>
              <a:r>
                <a:rPr lang="zh-TW" altLang="en-US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 </a:t>
              </a:r>
              <a:r>
                <a:rPr lang="en-US" altLang="zh-TW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Yes : No  &gt;  4</a:t>
              </a:r>
              <a:r>
                <a:rPr lang="zh-TW" altLang="en-US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 </a:t>
              </a:r>
              <a:r>
                <a:rPr lang="en-US" altLang="zh-TW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:</a:t>
              </a:r>
              <a:r>
                <a:rPr lang="zh-TW" altLang="en-US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 </a:t>
              </a:r>
              <a:r>
                <a:rPr lang="en-US" altLang="zh-TW" sz="1800" dirty="0">
                  <a:solidFill>
                    <a:schemeClr val="tx1"/>
                  </a:solidFill>
                  <a:latin typeface="源泉圓體 R" panose="020B0500000000000000" pitchFamily="34" charset="-120"/>
                  <a:ea typeface="源泉圓體 R" panose="020B0500000000000000" pitchFamily="34" charset="-120"/>
                </a:rPr>
                <a:t>1</a:t>
              </a:r>
            </a:p>
          </p:txBody>
        </p:sp>
        <p:grpSp>
          <p:nvGrpSpPr>
            <p:cNvPr id="30" name="Google Shape;1112;p39">
              <a:extLst>
                <a:ext uri="{FF2B5EF4-FFF2-40B4-BE49-F238E27FC236}">
                  <a16:creationId xmlns:a16="http://schemas.microsoft.com/office/drawing/2014/main" id="{DEDA35AB-7CCF-978D-893D-23588EA59D00}"/>
                </a:ext>
              </a:extLst>
            </p:cNvPr>
            <p:cNvGrpSpPr/>
            <p:nvPr/>
          </p:nvGrpSpPr>
          <p:grpSpPr>
            <a:xfrm>
              <a:off x="5432222" y="2454530"/>
              <a:ext cx="530430" cy="804190"/>
              <a:chOff x="2915901" y="2061239"/>
              <a:chExt cx="231650" cy="351207"/>
            </a:xfrm>
          </p:grpSpPr>
          <p:sp>
            <p:nvSpPr>
              <p:cNvPr id="31" name="Google Shape;1113;p39">
                <a:extLst>
                  <a:ext uri="{FF2B5EF4-FFF2-40B4-BE49-F238E27FC236}">
                    <a16:creationId xmlns:a16="http://schemas.microsoft.com/office/drawing/2014/main" id="{1FA39DFC-CD20-8845-B4AE-183DA2F4C715}"/>
                  </a:ext>
                </a:extLst>
              </p:cNvPr>
              <p:cNvSpPr/>
              <p:nvPr/>
            </p:nvSpPr>
            <p:spPr>
              <a:xfrm>
                <a:off x="2915901" y="2061239"/>
                <a:ext cx="231650" cy="308711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9218" extrusionOk="0">
                    <a:moveTo>
                      <a:pt x="3218" y="1"/>
                    </a:moveTo>
                    <a:cubicBezTo>
                      <a:pt x="2274" y="1"/>
                      <a:pt x="1210" y="820"/>
                      <a:pt x="868" y="1471"/>
                    </a:cubicBezTo>
                    <a:cubicBezTo>
                      <a:pt x="411" y="2361"/>
                      <a:pt x="0" y="5123"/>
                      <a:pt x="69" y="7588"/>
                    </a:cubicBezTo>
                    <a:cubicBezTo>
                      <a:pt x="94" y="8915"/>
                      <a:pt x="960" y="9218"/>
                      <a:pt x="1820" y="9218"/>
                    </a:cubicBezTo>
                    <a:cubicBezTo>
                      <a:pt x="2543" y="9218"/>
                      <a:pt x="3261" y="9003"/>
                      <a:pt x="3470" y="9003"/>
                    </a:cubicBezTo>
                    <a:cubicBezTo>
                      <a:pt x="3678" y="9003"/>
                      <a:pt x="4397" y="9218"/>
                      <a:pt x="5120" y="9218"/>
                    </a:cubicBezTo>
                    <a:cubicBezTo>
                      <a:pt x="5979" y="9218"/>
                      <a:pt x="6846" y="8915"/>
                      <a:pt x="6871" y="7588"/>
                    </a:cubicBezTo>
                    <a:cubicBezTo>
                      <a:pt x="6916" y="5123"/>
                      <a:pt x="6528" y="2361"/>
                      <a:pt x="6072" y="1471"/>
                    </a:cubicBezTo>
                    <a:cubicBezTo>
                      <a:pt x="5710" y="784"/>
                      <a:pt x="5034" y="169"/>
                      <a:pt x="4485" y="169"/>
                    </a:cubicBezTo>
                    <a:cubicBezTo>
                      <a:pt x="4341" y="169"/>
                      <a:pt x="4205" y="212"/>
                      <a:pt x="4086" y="307"/>
                    </a:cubicBezTo>
                    <a:cubicBezTo>
                      <a:pt x="3830" y="91"/>
                      <a:pt x="3531" y="1"/>
                      <a:pt x="32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14;p39">
                <a:extLst>
                  <a:ext uri="{FF2B5EF4-FFF2-40B4-BE49-F238E27FC236}">
                    <a16:creationId xmlns:a16="http://schemas.microsoft.com/office/drawing/2014/main" id="{3FEC8C63-C87F-BEED-7E3E-5EE7C63B416E}"/>
                  </a:ext>
                </a:extLst>
              </p:cNvPr>
              <p:cNvSpPr/>
              <p:nvPr/>
            </p:nvSpPr>
            <p:spPr>
              <a:xfrm>
                <a:off x="3000729" y="2247307"/>
                <a:ext cx="61956" cy="11316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3379" extrusionOk="0">
                    <a:moveTo>
                      <a:pt x="92" y="1"/>
                    </a:moveTo>
                    <a:lnTo>
                      <a:pt x="1" y="2443"/>
                    </a:lnTo>
                    <a:cubicBezTo>
                      <a:pt x="1" y="2968"/>
                      <a:pt x="412" y="3379"/>
                      <a:pt x="937" y="3379"/>
                    </a:cubicBezTo>
                    <a:cubicBezTo>
                      <a:pt x="1439" y="3379"/>
                      <a:pt x="1850" y="2968"/>
                      <a:pt x="1850" y="2443"/>
                    </a:cubicBezTo>
                    <a:lnTo>
                      <a:pt x="1758" y="1"/>
                    </a:lnTo>
                    <a:close/>
                  </a:path>
                </a:pathLst>
              </a:custGeom>
              <a:solidFill>
                <a:srgbClr val="FCE8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15;p39">
                <a:extLst>
                  <a:ext uri="{FF2B5EF4-FFF2-40B4-BE49-F238E27FC236}">
                    <a16:creationId xmlns:a16="http://schemas.microsoft.com/office/drawing/2014/main" id="{F0022EC0-8E13-03AD-00F8-43B4C931633C}"/>
                  </a:ext>
                </a:extLst>
              </p:cNvPr>
              <p:cNvSpPr/>
              <p:nvPr/>
            </p:nvSpPr>
            <p:spPr>
              <a:xfrm>
                <a:off x="2939577" y="2083744"/>
                <a:ext cx="184262" cy="205662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6141" extrusionOk="0">
                    <a:moveTo>
                      <a:pt x="2763" y="0"/>
                    </a:moveTo>
                    <a:cubicBezTo>
                      <a:pt x="1233" y="0"/>
                      <a:pt x="1" y="1370"/>
                      <a:pt x="1" y="3082"/>
                    </a:cubicBezTo>
                    <a:cubicBezTo>
                      <a:pt x="1" y="4771"/>
                      <a:pt x="1233" y="6140"/>
                      <a:pt x="2763" y="6140"/>
                    </a:cubicBezTo>
                    <a:cubicBezTo>
                      <a:pt x="4269" y="6140"/>
                      <a:pt x="5502" y="4771"/>
                      <a:pt x="5502" y="3082"/>
                    </a:cubicBezTo>
                    <a:cubicBezTo>
                      <a:pt x="5502" y="1370"/>
                      <a:pt x="4269" y="0"/>
                      <a:pt x="2763" y="0"/>
                    </a:cubicBezTo>
                    <a:close/>
                  </a:path>
                </a:pathLst>
              </a:custGeom>
              <a:solidFill>
                <a:srgbClr val="FCE8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16;p39">
                <a:extLst>
                  <a:ext uri="{FF2B5EF4-FFF2-40B4-BE49-F238E27FC236}">
                    <a16:creationId xmlns:a16="http://schemas.microsoft.com/office/drawing/2014/main" id="{DAE7FD69-1ABA-163C-5F12-8BCFAFD1D863}"/>
                  </a:ext>
                </a:extLst>
              </p:cNvPr>
              <p:cNvSpPr/>
              <p:nvPr/>
            </p:nvSpPr>
            <p:spPr>
              <a:xfrm>
                <a:off x="3108531" y="2169343"/>
                <a:ext cx="37475" cy="38246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42" extrusionOk="0">
                    <a:moveTo>
                      <a:pt x="0" y="1"/>
                    </a:moveTo>
                    <a:lnTo>
                      <a:pt x="0" y="1142"/>
                    </a:lnTo>
                    <a:lnTo>
                      <a:pt x="548" y="1142"/>
                    </a:lnTo>
                    <a:cubicBezTo>
                      <a:pt x="868" y="1142"/>
                      <a:pt x="1119" y="891"/>
                      <a:pt x="1119" y="571"/>
                    </a:cubicBezTo>
                    <a:cubicBezTo>
                      <a:pt x="1119" y="252"/>
                      <a:pt x="868" y="1"/>
                      <a:pt x="548" y="1"/>
                    </a:cubicBezTo>
                    <a:close/>
                  </a:path>
                </a:pathLst>
              </a:custGeom>
              <a:solidFill>
                <a:srgbClr val="FCE8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17;p39">
                <a:extLst>
                  <a:ext uri="{FF2B5EF4-FFF2-40B4-BE49-F238E27FC236}">
                    <a16:creationId xmlns:a16="http://schemas.microsoft.com/office/drawing/2014/main" id="{E276E3EB-DC53-48F5-22C0-B8B6DCEE4348}"/>
                  </a:ext>
                </a:extLst>
              </p:cNvPr>
              <p:cNvSpPr/>
              <p:nvPr/>
            </p:nvSpPr>
            <p:spPr>
              <a:xfrm>
                <a:off x="2917408" y="2169343"/>
                <a:ext cx="38279" cy="38246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2" extrusionOk="0">
                    <a:moveTo>
                      <a:pt x="572" y="1"/>
                    </a:moveTo>
                    <a:cubicBezTo>
                      <a:pt x="252" y="1"/>
                      <a:pt x="1" y="252"/>
                      <a:pt x="1" y="571"/>
                    </a:cubicBezTo>
                    <a:cubicBezTo>
                      <a:pt x="1" y="891"/>
                      <a:pt x="252" y="1142"/>
                      <a:pt x="572" y="1142"/>
                    </a:cubicBezTo>
                    <a:lnTo>
                      <a:pt x="1142" y="1142"/>
                    </a:lnTo>
                    <a:lnTo>
                      <a:pt x="1142" y="1"/>
                    </a:lnTo>
                    <a:close/>
                  </a:path>
                </a:pathLst>
              </a:custGeom>
              <a:solidFill>
                <a:srgbClr val="FCE8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18;p39">
                <a:extLst>
                  <a:ext uri="{FF2B5EF4-FFF2-40B4-BE49-F238E27FC236}">
                    <a16:creationId xmlns:a16="http://schemas.microsoft.com/office/drawing/2014/main" id="{1A43AA67-FBCD-6806-4267-83C559E77B93}"/>
                  </a:ext>
                </a:extLst>
              </p:cNvPr>
              <p:cNvSpPr/>
              <p:nvPr/>
            </p:nvSpPr>
            <p:spPr>
              <a:xfrm>
                <a:off x="2939577" y="2076845"/>
                <a:ext cx="132285" cy="86404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2580" extrusionOk="0">
                    <a:moveTo>
                      <a:pt x="2124" y="1"/>
                    </a:moveTo>
                    <a:lnTo>
                      <a:pt x="1302" y="617"/>
                    </a:lnTo>
                    <a:lnTo>
                      <a:pt x="640" y="1233"/>
                    </a:lnTo>
                    <a:lnTo>
                      <a:pt x="1" y="1895"/>
                    </a:lnTo>
                    <a:lnTo>
                      <a:pt x="69" y="2580"/>
                    </a:lnTo>
                    <a:cubicBezTo>
                      <a:pt x="69" y="2580"/>
                      <a:pt x="3630" y="2032"/>
                      <a:pt x="3950" y="206"/>
                    </a:cubicBez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19;p39">
                <a:extLst>
                  <a:ext uri="{FF2B5EF4-FFF2-40B4-BE49-F238E27FC236}">
                    <a16:creationId xmlns:a16="http://schemas.microsoft.com/office/drawing/2014/main" id="{15FD7760-70DC-46CC-0D5D-2F103E1DABC7}"/>
                  </a:ext>
                </a:extLst>
              </p:cNvPr>
              <p:cNvSpPr/>
              <p:nvPr/>
            </p:nvSpPr>
            <p:spPr>
              <a:xfrm>
                <a:off x="3032075" y="2082203"/>
                <a:ext cx="91763" cy="80309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98" extrusionOk="0">
                    <a:moveTo>
                      <a:pt x="822" y="0"/>
                    </a:moveTo>
                    <a:lnTo>
                      <a:pt x="1" y="46"/>
                    </a:lnTo>
                    <a:cubicBezTo>
                      <a:pt x="229" y="1872"/>
                      <a:pt x="2671" y="2397"/>
                      <a:pt x="2671" y="2397"/>
                    </a:cubicBezTo>
                    <a:lnTo>
                      <a:pt x="2740" y="1735"/>
                    </a:lnTo>
                    <a:lnTo>
                      <a:pt x="2306" y="1073"/>
                    </a:lnTo>
                    <a:lnTo>
                      <a:pt x="1827" y="45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20;p39">
                <a:extLst>
                  <a:ext uri="{FF2B5EF4-FFF2-40B4-BE49-F238E27FC236}">
                    <a16:creationId xmlns:a16="http://schemas.microsoft.com/office/drawing/2014/main" id="{2C83D8C9-66CC-CE30-F36E-8D28BA6A8755}"/>
                  </a:ext>
                </a:extLst>
              </p:cNvPr>
              <p:cNvSpPr/>
              <p:nvPr/>
            </p:nvSpPr>
            <p:spPr>
              <a:xfrm>
                <a:off x="2926584" y="2316865"/>
                <a:ext cx="210250" cy="9558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854" extrusionOk="0">
                    <a:moveTo>
                      <a:pt x="4041" y="1"/>
                    </a:moveTo>
                    <a:cubicBezTo>
                      <a:pt x="3688" y="132"/>
                      <a:pt x="3368" y="175"/>
                      <a:pt x="3099" y="175"/>
                    </a:cubicBezTo>
                    <a:cubicBezTo>
                      <a:pt x="2617" y="175"/>
                      <a:pt x="2296" y="38"/>
                      <a:pt x="2238" y="24"/>
                    </a:cubicBezTo>
                    <a:lnTo>
                      <a:pt x="2238" y="229"/>
                    </a:lnTo>
                    <a:cubicBezTo>
                      <a:pt x="1530" y="526"/>
                      <a:pt x="617" y="1074"/>
                      <a:pt x="1" y="1987"/>
                    </a:cubicBezTo>
                    <a:cubicBezTo>
                      <a:pt x="937" y="2534"/>
                      <a:pt x="2009" y="2854"/>
                      <a:pt x="3151" y="2854"/>
                    </a:cubicBezTo>
                    <a:cubicBezTo>
                      <a:pt x="4292" y="2854"/>
                      <a:pt x="5365" y="2534"/>
                      <a:pt x="6278" y="1987"/>
                    </a:cubicBezTo>
                    <a:cubicBezTo>
                      <a:pt x="5661" y="1074"/>
                      <a:pt x="4748" y="503"/>
                      <a:pt x="4064" y="206"/>
                    </a:cubicBezTo>
                    <a:lnTo>
                      <a:pt x="40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21;p39">
                <a:extLst>
                  <a:ext uri="{FF2B5EF4-FFF2-40B4-BE49-F238E27FC236}">
                    <a16:creationId xmlns:a16="http://schemas.microsoft.com/office/drawing/2014/main" id="{BE659B2E-324A-4BE6-47CE-100556B09DDD}"/>
                  </a:ext>
                </a:extLst>
              </p:cNvPr>
              <p:cNvSpPr/>
              <p:nvPr/>
            </p:nvSpPr>
            <p:spPr>
              <a:xfrm rot="582415" flipH="1">
                <a:off x="3016630" y="2175801"/>
                <a:ext cx="30183" cy="36481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43" extrusionOk="0">
                    <a:moveTo>
                      <a:pt x="544" y="1"/>
                    </a:moveTo>
                    <a:cubicBezTo>
                      <a:pt x="517" y="1"/>
                      <a:pt x="483" y="12"/>
                      <a:pt x="440" y="36"/>
                    </a:cubicBezTo>
                    <a:cubicBezTo>
                      <a:pt x="440" y="36"/>
                      <a:pt x="0" y="690"/>
                      <a:pt x="32" y="1001"/>
                    </a:cubicBezTo>
                    <a:cubicBezTo>
                      <a:pt x="44" y="1107"/>
                      <a:pt x="99" y="1142"/>
                      <a:pt x="167" y="1142"/>
                    </a:cubicBezTo>
                    <a:cubicBezTo>
                      <a:pt x="297" y="1142"/>
                      <a:pt x="473" y="1014"/>
                      <a:pt x="473" y="1014"/>
                    </a:cubicBezTo>
                    <a:cubicBezTo>
                      <a:pt x="473" y="1014"/>
                      <a:pt x="621" y="1126"/>
                      <a:pt x="715" y="1126"/>
                    </a:cubicBezTo>
                    <a:cubicBezTo>
                      <a:pt x="747" y="1126"/>
                      <a:pt x="772" y="1113"/>
                      <a:pt x="784" y="1078"/>
                    </a:cubicBezTo>
                    <a:cubicBezTo>
                      <a:pt x="835" y="949"/>
                      <a:pt x="538" y="657"/>
                      <a:pt x="538" y="657"/>
                    </a:cubicBezTo>
                    <a:cubicBezTo>
                      <a:pt x="538" y="657"/>
                      <a:pt x="75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22;p39">
                <a:extLst>
                  <a:ext uri="{FF2B5EF4-FFF2-40B4-BE49-F238E27FC236}">
                    <a16:creationId xmlns:a16="http://schemas.microsoft.com/office/drawing/2014/main" id="{83AC428D-7C21-2436-8BC7-EBA4B6EC8D1F}"/>
                  </a:ext>
                </a:extLst>
              </p:cNvPr>
              <p:cNvSpPr/>
              <p:nvPr/>
            </p:nvSpPr>
            <p:spPr>
              <a:xfrm flipH="1">
                <a:off x="3013626" y="2223275"/>
                <a:ext cx="35900" cy="3146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13" extrusionOk="0">
                    <a:moveTo>
                      <a:pt x="449" y="1"/>
                    </a:moveTo>
                    <a:cubicBezTo>
                      <a:pt x="338" y="1"/>
                      <a:pt x="253" y="38"/>
                      <a:pt x="253" y="38"/>
                    </a:cubicBezTo>
                    <a:cubicBezTo>
                      <a:pt x="143" y="128"/>
                      <a:pt x="202" y="219"/>
                      <a:pt x="202" y="400"/>
                    </a:cubicBezTo>
                    <a:cubicBezTo>
                      <a:pt x="202" y="575"/>
                      <a:pt x="1" y="737"/>
                      <a:pt x="273" y="880"/>
                    </a:cubicBezTo>
                    <a:cubicBezTo>
                      <a:pt x="335" y="902"/>
                      <a:pt x="397" y="913"/>
                      <a:pt x="458" y="913"/>
                    </a:cubicBezTo>
                    <a:cubicBezTo>
                      <a:pt x="777" y="913"/>
                      <a:pt x="1042" y="619"/>
                      <a:pt x="862" y="271"/>
                    </a:cubicBezTo>
                    <a:cubicBezTo>
                      <a:pt x="747" y="51"/>
                      <a:pt x="579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23;p39">
                <a:extLst>
                  <a:ext uri="{FF2B5EF4-FFF2-40B4-BE49-F238E27FC236}">
                    <a16:creationId xmlns:a16="http://schemas.microsoft.com/office/drawing/2014/main" id="{1C1F28FB-8580-BC59-18C9-11ADCB6DCFCB}"/>
                  </a:ext>
                </a:extLst>
              </p:cNvPr>
              <p:cNvSpPr/>
              <p:nvPr/>
            </p:nvSpPr>
            <p:spPr>
              <a:xfrm flipH="1">
                <a:off x="3024203" y="2260041"/>
                <a:ext cx="14367" cy="499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45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0" y="40"/>
                      <a:pt x="207" y="51"/>
                      <a:pt x="147" y="51"/>
                    </a:cubicBezTo>
                    <a:cubicBezTo>
                      <a:pt x="60" y="51"/>
                      <a:pt x="0" y="26"/>
                      <a:pt x="0" y="26"/>
                    </a:cubicBezTo>
                    <a:lnTo>
                      <a:pt x="0" y="26"/>
                    </a:lnTo>
                    <a:cubicBezTo>
                      <a:pt x="44" y="114"/>
                      <a:pt x="110" y="145"/>
                      <a:pt x="174" y="145"/>
                    </a:cubicBezTo>
                    <a:cubicBezTo>
                      <a:pt x="298" y="145"/>
                      <a:pt x="416" y="3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24;p39">
                <a:extLst>
                  <a:ext uri="{FF2B5EF4-FFF2-40B4-BE49-F238E27FC236}">
                    <a16:creationId xmlns:a16="http://schemas.microsoft.com/office/drawing/2014/main" id="{3A00F5D8-8738-AA76-1D7B-AD8FD80E9EBF}"/>
                  </a:ext>
                </a:extLst>
              </p:cNvPr>
              <p:cNvSpPr/>
              <p:nvPr/>
            </p:nvSpPr>
            <p:spPr>
              <a:xfrm rot="-902002">
                <a:off x="2995516" y="2159853"/>
                <a:ext cx="19652" cy="1776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393" extrusionOk="0">
                    <a:moveTo>
                      <a:pt x="1607" y="0"/>
                    </a:moveTo>
                    <a:cubicBezTo>
                      <a:pt x="1383" y="0"/>
                      <a:pt x="1171" y="70"/>
                      <a:pt x="1004" y="266"/>
                    </a:cubicBezTo>
                    <a:cubicBezTo>
                      <a:pt x="731" y="608"/>
                      <a:pt x="0" y="2069"/>
                      <a:pt x="685" y="2366"/>
                    </a:cubicBezTo>
                    <a:cubicBezTo>
                      <a:pt x="731" y="2384"/>
                      <a:pt x="776" y="2392"/>
                      <a:pt x="821" y="2392"/>
                    </a:cubicBezTo>
                    <a:cubicBezTo>
                      <a:pt x="1001" y="2392"/>
                      <a:pt x="1169" y="2261"/>
                      <a:pt x="1278" y="2114"/>
                    </a:cubicBezTo>
                    <a:cubicBezTo>
                      <a:pt x="1484" y="1886"/>
                      <a:pt x="1644" y="1612"/>
                      <a:pt x="1735" y="1338"/>
                    </a:cubicBezTo>
                    <a:cubicBezTo>
                      <a:pt x="1803" y="1087"/>
                      <a:pt x="1758" y="905"/>
                      <a:pt x="2032" y="745"/>
                    </a:cubicBezTo>
                    <a:cubicBezTo>
                      <a:pt x="2146" y="654"/>
                      <a:pt x="2305" y="654"/>
                      <a:pt x="2442" y="608"/>
                    </a:cubicBezTo>
                    <a:cubicBezTo>
                      <a:pt x="2488" y="585"/>
                      <a:pt x="2557" y="562"/>
                      <a:pt x="2602" y="517"/>
                    </a:cubicBezTo>
                    <a:cubicBezTo>
                      <a:pt x="2625" y="448"/>
                      <a:pt x="2648" y="380"/>
                      <a:pt x="2602" y="334"/>
                    </a:cubicBezTo>
                    <a:cubicBezTo>
                      <a:pt x="2579" y="288"/>
                      <a:pt x="2534" y="266"/>
                      <a:pt x="2488" y="243"/>
                    </a:cubicBezTo>
                    <a:cubicBezTo>
                      <a:pt x="2227" y="125"/>
                      <a:pt x="1906" y="0"/>
                      <a:pt x="1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25;p39">
                <a:extLst>
                  <a:ext uri="{FF2B5EF4-FFF2-40B4-BE49-F238E27FC236}">
                    <a16:creationId xmlns:a16="http://schemas.microsoft.com/office/drawing/2014/main" id="{33CB2662-1A33-F835-499C-85BD53ED9CD6}"/>
                  </a:ext>
                </a:extLst>
              </p:cNvPr>
              <p:cNvSpPr/>
              <p:nvPr/>
            </p:nvSpPr>
            <p:spPr>
              <a:xfrm rot="-902002">
                <a:off x="3049044" y="2159795"/>
                <a:ext cx="19652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401" extrusionOk="0">
                    <a:moveTo>
                      <a:pt x="1605" y="1"/>
                    </a:moveTo>
                    <a:cubicBezTo>
                      <a:pt x="1386" y="1"/>
                      <a:pt x="1182" y="73"/>
                      <a:pt x="1027" y="276"/>
                    </a:cubicBezTo>
                    <a:cubicBezTo>
                      <a:pt x="753" y="618"/>
                      <a:pt x="0" y="2079"/>
                      <a:pt x="708" y="2376"/>
                    </a:cubicBezTo>
                    <a:cubicBezTo>
                      <a:pt x="746" y="2393"/>
                      <a:pt x="785" y="2400"/>
                      <a:pt x="824" y="2400"/>
                    </a:cubicBezTo>
                    <a:cubicBezTo>
                      <a:pt x="995" y="2400"/>
                      <a:pt x="1171" y="2255"/>
                      <a:pt x="1301" y="2125"/>
                    </a:cubicBezTo>
                    <a:cubicBezTo>
                      <a:pt x="1484" y="1896"/>
                      <a:pt x="1644" y="1622"/>
                      <a:pt x="1735" y="1326"/>
                    </a:cubicBezTo>
                    <a:cubicBezTo>
                      <a:pt x="1826" y="1097"/>
                      <a:pt x="1781" y="892"/>
                      <a:pt x="2032" y="732"/>
                    </a:cubicBezTo>
                    <a:cubicBezTo>
                      <a:pt x="2146" y="664"/>
                      <a:pt x="2306" y="664"/>
                      <a:pt x="2442" y="618"/>
                    </a:cubicBezTo>
                    <a:cubicBezTo>
                      <a:pt x="2511" y="595"/>
                      <a:pt x="2557" y="550"/>
                      <a:pt x="2602" y="504"/>
                    </a:cubicBezTo>
                    <a:cubicBezTo>
                      <a:pt x="2648" y="458"/>
                      <a:pt x="2648" y="390"/>
                      <a:pt x="2625" y="344"/>
                    </a:cubicBezTo>
                    <a:cubicBezTo>
                      <a:pt x="2602" y="299"/>
                      <a:pt x="2557" y="276"/>
                      <a:pt x="2511" y="253"/>
                    </a:cubicBezTo>
                    <a:cubicBezTo>
                      <a:pt x="2235" y="134"/>
                      <a:pt x="1905" y="1"/>
                      <a:pt x="16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9492144"/>
      </p:ext>
    </p:extLst>
  </p:cSld>
  <p:clrMapOvr>
    <a:masterClrMapping/>
  </p:clrMapOvr>
</p:sld>
</file>

<file path=ppt/theme/theme1.xml><?xml version="1.0" encoding="utf-8"?>
<a:theme xmlns:a="http://schemas.openxmlformats.org/drawingml/2006/main" name="Flu vs COVID-19 Infographics by Slidesgo">
  <a:themeElements>
    <a:clrScheme name="Simple Light">
      <a:dk1>
        <a:srgbClr val="000000"/>
      </a:dk1>
      <a:lt1>
        <a:srgbClr val="FFFFFF"/>
      </a:lt1>
      <a:dk2>
        <a:srgbClr val="EEEEEE"/>
      </a:dk2>
      <a:lt2>
        <a:srgbClr val="C7D9EC"/>
      </a:lt2>
      <a:accent1>
        <a:srgbClr val="EF6C6A"/>
      </a:accent1>
      <a:accent2>
        <a:srgbClr val="FDC3B2"/>
      </a:accent2>
      <a:accent3>
        <a:srgbClr val="0E7F7F"/>
      </a:accent3>
      <a:accent4>
        <a:srgbClr val="79D8D8"/>
      </a:accent4>
      <a:accent5>
        <a:srgbClr val="34516C"/>
      </a:accent5>
      <a:accent6>
        <a:srgbClr val="71CCF5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3853</Words>
  <Application>Microsoft Office PowerPoint</Application>
  <PresentationFormat>如螢幕大小 (16:9)</PresentationFormat>
  <Paragraphs>516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Fira Sans Extra Condensed SemiBold</vt:lpstr>
      <vt:lpstr>Times New Roman</vt:lpstr>
      <vt:lpstr>源泉圓體 TTF Bold</vt:lpstr>
      <vt:lpstr>Calibri</vt:lpstr>
      <vt:lpstr>源泉圓體 R</vt:lpstr>
      <vt:lpstr>Arial</vt:lpstr>
      <vt:lpstr>源泉圓體 TTF Heavy</vt:lpstr>
      <vt:lpstr>Fira Sans Extra Condensed Medium</vt:lpstr>
      <vt:lpstr>Fira Sans Extra Condensed</vt:lpstr>
      <vt:lpstr>Roboto</vt:lpstr>
      <vt:lpstr>Wingdings</vt:lpstr>
      <vt:lpstr>Flu vs COVID-19 Infographics by Slidesgo</vt:lpstr>
      <vt:lpstr>PowerPoint 簡報</vt:lpstr>
      <vt:lpstr>A g e n d 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ChenPoYen</cp:lastModifiedBy>
  <cp:revision>119</cp:revision>
  <dcterms:modified xsi:type="dcterms:W3CDTF">2022-05-29T11:55:16Z</dcterms:modified>
</cp:coreProperties>
</file>